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678" r:id="rId5"/>
    <p:sldMasterId id="2147483738" r:id="rId6"/>
  </p:sldMasterIdLst>
  <p:notesMasterIdLst>
    <p:notesMasterId r:id="rId38"/>
  </p:notesMasterIdLst>
  <p:handoutMasterIdLst>
    <p:handoutMasterId r:id="rId39"/>
  </p:handoutMasterIdLst>
  <p:sldIdLst>
    <p:sldId id="256" r:id="rId7"/>
    <p:sldId id="262" r:id="rId8"/>
    <p:sldId id="306" r:id="rId9"/>
    <p:sldId id="307" r:id="rId10"/>
    <p:sldId id="257" r:id="rId11"/>
    <p:sldId id="325" r:id="rId12"/>
    <p:sldId id="267" r:id="rId13"/>
    <p:sldId id="322" r:id="rId14"/>
    <p:sldId id="324" r:id="rId15"/>
    <p:sldId id="258" r:id="rId16"/>
    <p:sldId id="327" r:id="rId17"/>
    <p:sldId id="328" r:id="rId18"/>
    <p:sldId id="283" r:id="rId19"/>
    <p:sldId id="329" r:id="rId20"/>
    <p:sldId id="287" r:id="rId21"/>
    <p:sldId id="308" r:id="rId22"/>
    <p:sldId id="309" r:id="rId23"/>
    <p:sldId id="310" r:id="rId24"/>
    <p:sldId id="330" r:id="rId25"/>
    <p:sldId id="312" r:id="rId26"/>
    <p:sldId id="294" r:id="rId27"/>
    <p:sldId id="313" r:id="rId28"/>
    <p:sldId id="314" r:id="rId29"/>
    <p:sldId id="315" r:id="rId30"/>
    <p:sldId id="316" r:id="rId31"/>
    <p:sldId id="317" r:id="rId32"/>
    <p:sldId id="318" r:id="rId33"/>
    <p:sldId id="319" r:id="rId34"/>
    <p:sldId id="320" r:id="rId35"/>
    <p:sldId id="321" r:id="rId36"/>
    <p:sldId id="26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C3D3"/>
    <a:srgbClr val="103350"/>
    <a:srgbClr val="FFFFFF"/>
    <a:srgbClr val="003352"/>
    <a:srgbClr val="656580"/>
    <a:srgbClr val="299CAB"/>
    <a:srgbClr val="1B6872"/>
    <a:srgbClr val="525355"/>
    <a:srgbClr val="062230"/>
    <a:srgbClr val="0C43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4660"/>
  </p:normalViewPr>
  <p:slideViewPr>
    <p:cSldViewPr snapToGrid="0">
      <p:cViewPr varScale="1">
        <p:scale>
          <a:sx n="116" d="100"/>
          <a:sy n="116" d="100"/>
        </p:scale>
        <p:origin x="234" y="108"/>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54834D-8733-4420-B4D1-AFBCCE0E3520}" type="doc">
      <dgm:prSet loTypeId="urn:microsoft.com/office/officeart/2008/layout/PictureAccentList" loCatId="picture" qsTypeId="urn:microsoft.com/office/officeart/2005/8/quickstyle/simple1" qsCatId="simple" csTypeId="urn:microsoft.com/office/officeart/2005/8/colors/accent1_2" csCatId="accent1" phldr="1"/>
      <dgm:spPr/>
      <dgm:t>
        <a:bodyPr/>
        <a:lstStyle/>
        <a:p>
          <a:endParaRPr lang="en-IN"/>
        </a:p>
      </dgm:t>
    </dgm:pt>
    <dgm:pt modelId="{413BAC05-02A0-4C4E-9ABB-5BB74B346A3A}">
      <dgm:prSet phldrT="[Text]"/>
      <dgm:spPr>
        <a:noFill/>
      </dgm:spPr>
      <dgm:t>
        <a:bodyPr/>
        <a:lstStyle/>
        <a:p>
          <a:r>
            <a:rPr lang="en-US" dirty="0" err="1">
              <a:solidFill>
                <a:srgbClr val="92D050"/>
              </a:solidFill>
            </a:rPr>
            <a:t>PyObject</a:t>
          </a:r>
          <a:endParaRPr lang="en-IN" dirty="0">
            <a:solidFill>
              <a:srgbClr val="92D050"/>
            </a:solidFill>
          </a:endParaRPr>
        </a:p>
      </dgm:t>
    </dgm:pt>
    <dgm:pt modelId="{197418CB-8740-490F-B7BE-2CB25F555684}" type="parTrans" cxnId="{F15579DA-6AAE-4F7C-BD98-DB7E76104DD8}">
      <dgm:prSet/>
      <dgm:spPr/>
      <dgm:t>
        <a:bodyPr/>
        <a:lstStyle/>
        <a:p>
          <a:endParaRPr lang="en-IN"/>
        </a:p>
      </dgm:t>
    </dgm:pt>
    <dgm:pt modelId="{E5C38415-D1C1-44FE-A76B-09F3AD62D653}" type="sibTrans" cxnId="{F15579DA-6AAE-4F7C-BD98-DB7E76104DD8}">
      <dgm:prSet/>
      <dgm:spPr/>
      <dgm:t>
        <a:bodyPr/>
        <a:lstStyle/>
        <a:p>
          <a:endParaRPr lang="en-IN"/>
        </a:p>
      </dgm:t>
    </dgm:pt>
    <dgm:pt modelId="{0F2E8FED-A15E-4C20-893C-396B125EB100}">
      <dgm:prSet phldrT="[Text]" custT="1"/>
      <dgm:spPr>
        <a:noFill/>
      </dgm:spPr>
      <dgm:t>
        <a:bodyPr/>
        <a:lstStyle/>
        <a:p>
          <a:r>
            <a:rPr lang="en-US" sz="2000" dirty="0">
              <a:solidFill>
                <a:schemeClr val="tx1"/>
              </a:solidFill>
            </a:rPr>
            <a:t>Integer</a:t>
          </a:r>
          <a:endParaRPr lang="en-IN" sz="2000" dirty="0">
            <a:solidFill>
              <a:schemeClr val="tx1"/>
            </a:solidFill>
          </a:endParaRPr>
        </a:p>
      </dgm:t>
    </dgm:pt>
    <dgm:pt modelId="{0FBB4A9D-63FE-4ADB-998C-0B05DB882218}" type="parTrans" cxnId="{85C9B2B1-6025-4E54-B3CE-AAC7A57B8D2F}">
      <dgm:prSet/>
      <dgm:spPr/>
      <dgm:t>
        <a:bodyPr/>
        <a:lstStyle/>
        <a:p>
          <a:endParaRPr lang="en-IN"/>
        </a:p>
      </dgm:t>
    </dgm:pt>
    <dgm:pt modelId="{529372BC-4E50-4BD0-A464-7B46F2123F7A}" type="sibTrans" cxnId="{85C9B2B1-6025-4E54-B3CE-AAC7A57B8D2F}">
      <dgm:prSet/>
      <dgm:spPr/>
      <dgm:t>
        <a:bodyPr/>
        <a:lstStyle/>
        <a:p>
          <a:endParaRPr lang="en-IN"/>
        </a:p>
      </dgm:t>
    </dgm:pt>
    <dgm:pt modelId="{A6B59EFE-D8BE-4438-ADAE-71728B1EDD27}">
      <dgm:prSet phldrT="[Text]" custT="1"/>
      <dgm:spPr>
        <a:noFill/>
      </dgm:spPr>
      <dgm:t>
        <a:bodyPr/>
        <a:lstStyle/>
        <a:p>
          <a:r>
            <a:rPr lang="en-US" sz="1800" dirty="0">
              <a:solidFill>
                <a:schemeClr val="tx1"/>
              </a:solidFill>
            </a:rPr>
            <a:t>1</a:t>
          </a:r>
          <a:endParaRPr lang="en-IN" sz="1800" dirty="0">
            <a:solidFill>
              <a:schemeClr val="tx1"/>
            </a:solidFill>
          </a:endParaRPr>
        </a:p>
      </dgm:t>
    </dgm:pt>
    <dgm:pt modelId="{C35F69A2-2FEA-4A31-8EF4-1BDE07DEE31F}" type="parTrans" cxnId="{B251EE7F-4CEF-45C1-A103-272343C48856}">
      <dgm:prSet/>
      <dgm:spPr/>
      <dgm:t>
        <a:bodyPr/>
        <a:lstStyle/>
        <a:p>
          <a:endParaRPr lang="en-IN"/>
        </a:p>
      </dgm:t>
    </dgm:pt>
    <dgm:pt modelId="{932B47C3-90E7-453D-AC68-4EC9B183DC53}" type="sibTrans" cxnId="{B251EE7F-4CEF-45C1-A103-272343C48856}">
      <dgm:prSet/>
      <dgm:spPr/>
      <dgm:t>
        <a:bodyPr/>
        <a:lstStyle/>
        <a:p>
          <a:endParaRPr lang="en-IN"/>
        </a:p>
      </dgm:t>
    </dgm:pt>
    <dgm:pt modelId="{F5109733-CB4B-40AC-AB59-D70024D70884}">
      <dgm:prSet/>
      <dgm:spPr>
        <a:noFill/>
      </dgm:spPr>
      <dgm:t>
        <a:bodyPr/>
        <a:lstStyle/>
        <a:p>
          <a:endParaRPr lang="en-IN"/>
        </a:p>
      </dgm:t>
    </dgm:pt>
    <dgm:pt modelId="{2E69A415-9835-46CE-BEE1-DA88309D797D}" type="parTrans" cxnId="{3118016A-E1F7-4A53-A2D2-E4966ACF88D5}">
      <dgm:prSet/>
      <dgm:spPr/>
      <dgm:t>
        <a:bodyPr/>
        <a:lstStyle/>
        <a:p>
          <a:endParaRPr lang="en-IN"/>
        </a:p>
      </dgm:t>
    </dgm:pt>
    <dgm:pt modelId="{F1784A64-EDDA-4C8E-AD87-475340138694}" type="sibTrans" cxnId="{3118016A-E1F7-4A53-A2D2-E4966ACF88D5}">
      <dgm:prSet/>
      <dgm:spPr/>
      <dgm:t>
        <a:bodyPr/>
        <a:lstStyle/>
        <a:p>
          <a:endParaRPr lang="en-IN"/>
        </a:p>
      </dgm:t>
    </dgm:pt>
    <dgm:pt modelId="{EBB2DF1C-A22F-4894-84EA-B2C57DD7DEE9}" type="pres">
      <dgm:prSet presAssocID="{1E54834D-8733-4420-B4D1-AFBCCE0E3520}" presName="layout" presStyleCnt="0">
        <dgm:presLayoutVars>
          <dgm:chMax/>
          <dgm:chPref/>
          <dgm:dir/>
          <dgm:animOne val="branch"/>
          <dgm:animLvl val="lvl"/>
          <dgm:resizeHandles/>
        </dgm:presLayoutVars>
      </dgm:prSet>
      <dgm:spPr/>
      <dgm:t>
        <a:bodyPr/>
        <a:lstStyle/>
        <a:p>
          <a:endParaRPr lang="en-IN"/>
        </a:p>
      </dgm:t>
    </dgm:pt>
    <dgm:pt modelId="{E0D72277-1D4A-471E-A36A-4ED52FA4CB18}" type="pres">
      <dgm:prSet presAssocID="{413BAC05-02A0-4C4E-9ABB-5BB74B346A3A}" presName="root" presStyleCnt="0">
        <dgm:presLayoutVars>
          <dgm:chMax/>
          <dgm:chPref val="4"/>
        </dgm:presLayoutVars>
      </dgm:prSet>
      <dgm:spPr/>
    </dgm:pt>
    <dgm:pt modelId="{A0E31588-C6F8-42C3-9559-C948D6EEBFB7}" type="pres">
      <dgm:prSet presAssocID="{413BAC05-02A0-4C4E-9ABB-5BB74B346A3A}" presName="rootComposite" presStyleCnt="0">
        <dgm:presLayoutVars/>
      </dgm:prSet>
      <dgm:spPr/>
    </dgm:pt>
    <dgm:pt modelId="{337F856C-55E8-4C17-8EB4-2ED091B8D3CC}" type="pres">
      <dgm:prSet presAssocID="{413BAC05-02A0-4C4E-9ABB-5BB74B346A3A}" presName="rootText" presStyleLbl="node0" presStyleIdx="0" presStyleCnt="1">
        <dgm:presLayoutVars>
          <dgm:chMax/>
          <dgm:chPref val="4"/>
        </dgm:presLayoutVars>
      </dgm:prSet>
      <dgm:spPr/>
      <dgm:t>
        <a:bodyPr/>
        <a:lstStyle/>
        <a:p>
          <a:endParaRPr lang="en-IN"/>
        </a:p>
      </dgm:t>
    </dgm:pt>
    <dgm:pt modelId="{2135B6B2-DAF6-4D2E-B22F-3E944DB4F5DB}" type="pres">
      <dgm:prSet presAssocID="{413BAC05-02A0-4C4E-9ABB-5BB74B346A3A}" presName="childShape" presStyleCnt="0">
        <dgm:presLayoutVars>
          <dgm:chMax val="0"/>
          <dgm:chPref val="0"/>
        </dgm:presLayoutVars>
      </dgm:prSet>
      <dgm:spPr/>
    </dgm:pt>
    <dgm:pt modelId="{FC80ABDE-FC5E-4CD8-A283-76A5B11A14D6}" type="pres">
      <dgm:prSet presAssocID="{0F2E8FED-A15E-4C20-893C-396B125EB100}" presName="childComposite" presStyleCnt="0">
        <dgm:presLayoutVars>
          <dgm:chMax val="0"/>
          <dgm:chPref val="0"/>
        </dgm:presLayoutVars>
      </dgm:prSet>
      <dgm:spPr/>
    </dgm:pt>
    <dgm:pt modelId="{68A480AB-7535-43FE-978A-CE6D6C01F3E4}" type="pres">
      <dgm:prSet presAssocID="{0F2E8FED-A15E-4C20-893C-396B125EB100}" presName="Image" presStyleLbl="node1" presStyleIdx="0" presStyleCnt="3" custScaleX="236790"/>
      <dgm:spPr>
        <a:noFill/>
      </dgm:spPr>
      <dgm:t>
        <a:bodyPr/>
        <a:lstStyle/>
        <a:p>
          <a:endParaRPr lang="en-IN"/>
        </a:p>
      </dgm:t>
    </dgm:pt>
    <dgm:pt modelId="{DD6BC2B7-CF5D-49D4-8EC0-AC5DF511C5E2}" type="pres">
      <dgm:prSet presAssocID="{0F2E8FED-A15E-4C20-893C-396B125EB100}" presName="childText" presStyleLbl="lnNode1" presStyleIdx="0" presStyleCnt="3" custScaleX="62847">
        <dgm:presLayoutVars>
          <dgm:chMax val="0"/>
          <dgm:chPref val="0"/>
          <dgm:bulletEnabled val="1"/>
        </dgm:presLayoutVars>
      </dgm:prSet>
      <dgm:spPr/>
      <dgm:t>
        <a:bodyPr/>
        <a:lstStyle/>
        <a:p>
          <a:endParaRPr lang="en-IN"/>
        </a:p>
      </dgm:t>
    </dgm:pt>
    <dgm:pt modelId="{897B9CD1-8E2B-420A-9F8F-8C8BBE927B44}" type="pres">
      <dgm:prSet presAssocID="{A6B59EFE-D8BE-4438-ADAE-71728B1EDD27}" presName="childComposite" presStyleCnt="0">
        <dgm:presLayoutVars>
          <dgm:chMax val="0"/>
          <dgm:chPref val="0"/>
        </dgm:presLayoutVars>
      </dgm:prSet>
      <dgm:spPr/>
    </dgm:pt>
    <dgm:pt modelId="{2AB601A6-F3B4-4042-8A3D-5EF6FFFFBC5E}" type="pres">
      <dgm:prSet presAssocID="{A6B59EFE-D8BE-4438-ADAE-71728B1EDD27}" presName="Image" presStyleLbl="node1" presStyleIdx="1" presStyleCnt="3" custScaleX="230593"/>
      <dgm:spPr>
        <a:noFill/>
      </dgm:spPr>
      <dgm:t>
        <a:bodyPr/>
        <a:lstStyle/>
        <a:p>
          <a:endParaRPr lang="en-IN"/>
        </a:p>
      </dgm:t>
    </dgm:pt>
    <dgm:pt modelId="{165486DD-2364-40A4-B20A-D435AD8E6FC4}" type="pres">
      <dgm:prSet presAssocID="{A6B59EFE-D8BE-4438-ADAE-71728B1EDD27}" presName="childText" presStyleLbl="lnNode1" presStyleIdx="1" presStyleCnt="3" custScaleX="64011">
        <dgm:presLayoutVars>
          <dgm:chMax val="0"/>
          <dgm:chPref val="0"/>
          <dgm:bulletEnabled val="1"/>
        </dgm:presLayoutVars>
      </dgm:prSet>
      <dgm:spPr/>
      <dgm:t>
        <a:bodyPr/>
        <a:lstStyle/>
        <a:p>
          <a:endParaRPr lang="en-IN"/>
        </a:p>
      </dgm:t>
    </dgm:pt>
    <dgm:pt modelId="{DBB1ECC5-354A-4188-B063-60C5179115AE}" type="pres">
      <dgm:prSet presAssocID="{F5109733-CB4B-40AC-AB59-D70024D70884}" presName="childComposite" presStyleCnt="0">
        <dgm:presLayoutVars>
          <dgm:chMax val="0"/>
          <dgm:chPref val="0"/>
        </dgm:presLayoutVars>
      </dgm:prSet>
      <dgm:spPr/>
    </dgm:pt>
    <dgm:pt modelId="{3F193C22-0A90-4355-BE4E-5EC41C552C79}" type="pres">
      <dgm:prSet presAssocID="{F5109733-CB4B-40AC-AB59-D70024D70884}" presName="Image" presStyleLbl="node1" presStyleIdx="2" presStyleCnt="3" custScaleX="229563"/>
      <dgm:spPr>
        <a:noFill/>
      </dgm:spPr>
      <dgm:t>
        <a:bodyPr/>
        <a:lstStyle/>
        <a:p>
          <a:endParaRPr lang="en-IN"/>
        </a:p>
      </dgm:t>
    </dgm:pt>
    <dgm:pt modelId="{A5800CB9-9619-4A4B-9D34-14D126257DEE}" type="pres">
      <dgm:prSet presAssocID="{F5109733-CB4B-40AC-AB59-D70024D70884}" presName="childText" presStyleLbl="lnNode1" presStyleIdx="2" presStyleCnt="3" custScaleX="63435">
        <dgm:presLayoutVars>
          <dgm:chMax val="0"/>
          <dgm:chPref val="0"/>
          <dgm:bulletEnabled val="1"/>
        </dgm:presLayoutVars>
      </dgm:prSet>
      <dgm:spPr/>
      <dgm:t>
        <a:bodyPr/>
        <a:lstStyle/>
        <a:p>
          <a:endParaRPr lang="en-IN"/>
        </a:p>
      </dgm:t>
    </dgm:pt>
  </dgm:ptLst>
  <dgm:cxnLst>
    <dgm:cxn modelId="{15869BCB-3543-462D-9B30-B05553107BD1}" type="presOf" srcId="{413BAC05-02A0-4C4E-9ABB-5BB74B346A3A}" destId="{337F856C-55E8-4C17-8EB4-2ED091B8D3CC}" srcOrd="0" destOrd="0" presId="urn:microsoft.com/office/officeart/2008/layout/PictureAccentList"/>
    <dgm:cxn modelId="{E87792B0-40C7-48ED-A367-17D155FC0BD1}" type="presOf" srcId="{0F2E8FED-A15E-4C20-893C-396B125EB100}" destId="{DD6BC2B7-CF5D-49D4-8EC0-AC5DF511C5E2}" srcOrd="0" destOrd="0" presId="urn:microsoft.com/office/officeart/2008/layout/PictureAccentList"/>
    <dgm:cxn modelId="{B251EE7F-4CEF-45C1-A103-272343C48856}" srcId="{413BAC05-02A0-4C4E-9ABB-5BB74B346A3A}" destId="{A6B59EFE-D8BE-4438-ADAE-71728B1EDD27}" srcOrd="1" destOrd="0" parTransId="{C35F69A2-2FEA-4A31-8EF4-1BDE07DEE31F}" sibTransId="{932B47C3-90E7-453D-AC68-4EC9B183DC53}"/>
    <dgm:cxn modelId="{F15579DA-6AAE-4F7C-BD98-DB7E76104DD8}" srcId="{1E54834D-8733-4420-B4D1-AFBCCE0E3520}" destId="{413BAC05-02A0-4C4E-9ABB-5BB74B346A3A}" srcOrd="0" destOrd="0" parTransId="{197418CB-8740-490F-B7BE-2CB25F555684}" sibTransId="{E5C38415-D1C1-44FE-A76B-09F3AD62D653}"/>
    <dgm:cxn modelId="{286697ED-F8BD-4D54-B45F-7B6EDF146CFE}" type="presOf" srcId="{F5109733-CB4B-40AC-AB59-D70024D70884}" destId="{A5800CB9-9619-4A4B-9D34-14D126257DEE}" srcOrd="0" destOrd="0" presId="urn:microsoft.com/office/officeart/2008/layout/PictureAccentList"/>
    <dgm:cxn modelId="{3118016A-E1F7-4A53-A2D2-E4966ACF88D5}" srcId="{413BAC05-02A0-4C4E-9ABB-5BB74B346A3A}" destId="{F5109733-CB4B-40AC-AB59-D70024D70884}" srcOrd="2" destOrd="0" parTransId="{2E69A415-9835-46CE-BEE1-DA88309D797D}" sibTransId="{F1784A64-EDDA-4C8E-AD87-475340138694}"/>
    <dgm:cxn modelId="{85C9B2B1-6025-4E54-B3CE-AAC7A57B8D2F}" srcId="{413BAC05-02A0-4C4E-9ABB-5BB74B346A3A}" destId="{0F2E8FED-A15E-4C20-893C-396B125EB100}" srcOrd="0" destOrd="0" parTransId="{0FBB4A9D-63FE-4ADB-998C-0B05DB882218}" sibTransId="{529372BC-4E50-4BD0-A464-7B46F2123F7A}"/>
    <dgm:cxn modelId="{C02C0471-F2C8-4919-ABBA-FE712A81046A}" type="presOf" srcId="{1E54834D-8733-4420-B4D1-AFBCCE0E3520}" destId="{EBB2DF1C-A22F-4894-84EA-B2C57DD7DEE9}" srcOrd="0" destOrd="0" presId="urn:microsoft.com/office/officeart/2008/layout/PictureAccentList"/>
    <dgm:cxn modelId="{B525209C-758A-4749-8AFD-E88062ADF0E8}" type="presOf" srcId="{A6B59EFE-D8BE-4438-ADAE-71728B1EDD27}" destId="{165486DD-2364-40A4-B20A-D435AD8E6FC4}" srcOrd="0" destOrd="0" presId="urn:microsoft.com/office/officeart/2008/layout/PictureAccentList"/>
    <dgm:cxn modelId="{8399DCC6-53B1-4066-B797-79E0A096F74E}" type="presParOf" srcId="{EBB2DF1C-A22F-4894-84EA-B2C57DD7DEE9}" destId="{E0D72277-1D4A-471E-A36A-4ED52FA4CB18}" srcOrd="0" destOrd="0" presId="urn:microsoft.com/office/officeart/2008/layout/PictureAccentList"/>
    <dgm:cxn modelId="{2953F908-9811-4369-9B66-17E16C813B33}" type="presParOf" srcId="{E0D72277-1D4A-471E-A36A-4ED52FA4CB18}" destId="{A0E31588-C6F8-42C3-9559-C948D6EEBFB7}" srcOrd="0" destOrd="0" presId="urn:microsoft.com/office/officeart/2008/layout/PictureAccentList"/>
    <dgm:cxn modelId="{782D13E8-3D0A-48E1-B8CF-3A8FC84DD336}" type="presParOf" srcId="{A0E31588-C6F8-42C3-9559-C948D6EEBFB7}" destId="{337F856C-55E8-4C17-8EB4-2ED091B8D3CC}" srcOrd="0" destOrd="0" presId="urn:microsoft.com/office/officeart/2008/layout/PictureAccentList"/>
    <dgm:cxn modelId="{A20D67FD-7138-4414-A1A5-186428D0A1CA}" type="presParOf" srcId="{E0D72277-1D4A-471E-A36A-4ED52FA4CB18}" destId="{2135B6B2-DAF6-4D2E-B22F-3E944DB4F5DB}" srcOrd="1" destOrd="0" presId="urn:microsoft.com/office/officeart/2008/layout/PictureAccentList"/>
    <dgm:cxn modelId="{D1174371-DA56-47A0-A088-8BB49998D67D}" type="presParOf" srcId="{2135B6B2-DAF6-4D2E-B22F-3E944DB4F5DB}" destId="{FC80ABDE-FC5E-4CD8-A283-76A5B11A14D6}" srcOrd="0" destOrd="0" presId="urn:microsoft.com/office/officeart/2008/layout/PictureAccentList"/>
    <dgm:cxn modelId="{FD2DBAEC-6D02-4D43-8621-E118E04E27FE}" type="presParOf" srcId="{FC80ABDE-FC5E-4CD8-A283-76A5B11A14D6}" destId="{68A480AB-7535-43FE-978A-CE6D6C01F3E4}" srcOrd="0" destOrd="0" presId="urn:microsoft.com/office/officeart/2008/layout/PictureAccentList"/>
    <dgm:cxn modelId="{178EA05E-139E-4E92-8FE8-DA6B2BB9F28C}" type="presParOf" srcId="{FC80ABDE-FC5E-4CD8-A283-76A5B11A14D6}" destId="{DD6BC2B7-CF5D-49D4-8EC0-AC5DF511C5E2}" srcOrd="1" destOrd="0" presId="urn:microsoft.com/office/officeart/2008/layout/PictureAccentList"/>
    <dgm:cxn modelId="{463AD477-10E3-4D2C-92F8-83A4C1FDC1F1}" type="presParOf" srcId="{2135B6B2-DAF6-4D2E-B22F-3E944DB4F5DB}" destId="{897B9CD1-8E2B-420A-9F8F-8C8BBE927B44}" srcOrd="1" destOrd="0" presId="urn:microsoft.com/office/officeart/2008/layout/PictureAccentList"/>
    <dgm:cxn modelId="{95B97074-193F-4DD2-8B6D-22445034836F}" type="presParOf" srcId="{897B9CD1-8E2B-420A-9F8F-8C8BBE927B44}" destId="{2AB601A6-F3B4-4042-8A3D-5EF6FFFFBC5E}" srcOrd="0" destOrd="0" presId="urn:microsoft.com/office/officeart/2008/layout/PictureAccentList"/>
    <dgm:cxn modelId="{92DFEABC-453B-46F7-BD2E-AAA9AD1ACE6C}" type="presParOf" srcId="{897B9CD1-8E2B-420A-9F8F-8C8BBE927B44}" destId="{165486DD-2364-40A4-B20A-D435AD8E6FC4}" srcOrd="1" destOrd="0" presId="urn:microsoft.com/office/officeart/2008/layout/PictureAccentList"/>
    <dgm:cxn modelId="{1CBE522D-E28A-43E5-BAB7-A11B2772965B}" type="presParOf" srcId="{2135B6B2-DAF6-4D2E-B22F-3E944DB4F5DB}" destId="{DBB1ECC5-354A-4188-B063-60C5179115AE}" srcOrd="2" destOrd="0" presId="urn:microsoft.com/office/officeart/2008/layout/PictureAccentList"/>
    <dgm:cxn modelId="{934936A2-2C48-416D-A75A-8C5D34666CD9}" type="presParOf" srcId="{DBB1ECC5-354A-4188-B063-60C5179115AE}" destId="{3F193C22-0A90-4355-BE4E-5EC41C552C79}" srcOrd="0" destOrd="0" presId="urn:microsoft.com/office/officeart/2008/layout/PictureAccentList"/>
    <dgm:cxn modelId="{476408C5-154A-4A6C-890B-3B9D089695A3}" type="presParOf" srcId="{DBB1ECC5-354A-4188-B063-60C5179115AE}" destId="{A5800CB9-9619-4A4B-9D34-14D126257DEE}" srcOrd="1" destOrd="0" presId="urn:microsoft.com/office/officeart/2008/layout/PictureAccent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54834D-8733-4420-B4D1-AFBCCE0E3520}" type="doc">
      <dgm:prSet loTypeId="urn:microsoft.com/office/officeart/2008/layout/PictureAccentList" loCatId="picture" qsTypeId="urn:microsoft.com/office/officeart/2005/8/quickstyle/simple1" qsCatId="simple" csTypeId="urn:microsoft.com/office/officeart/2005/8/colors/accent1_2" csCatId="accent1" phldr="1"/>
      <dgm:spPr/>
      <dgm:t>
        <a:bodyPr/>
        <a:lstStyle/>
        <a:p>
          <a:endParaRPr lang="en-IN"/>
        </a:p>
      </dgm:t>
    </dgm:pt>
    <dgm:pt modelId="{413BAC05-02A0-4C4E-9ABB-5BB74B346A3A}">
      <dgm:prSet phldrT="[Text]"/>
      <dgm:spPr>
        <a:noFill/>
      </dgm:spPr>
      <dgm:t>
        <a:bodyPr/>
        <a:lstStyle/>
        <a:p>
          <a:r>
            <a:rPr lang="en-US" dirty="0" err="1">
              <a:solidFill>
                <a:srgbClr val="92D050"/>
              </a:solidFill>
            </a:rPr>
            <a:t>PyObject</a:t>
          </a:r>
          <a:endParaRPr lang="en-IN" dirty="0">
            <a:solidFill>
              <a:srgbClr val="92D050"/>
            </a:solidFill>
          </a:endParaRPr>
        </a:p>
      </dgm:t>
    </dgm:pt>
    <dgm:pt modelId="{197418CB-8740-490F-B7BE-2CB25F555684}" type="parTrans" cxnId="{F15579DA-6AAE-4F7C-BD98-DB7E76104DD8}">
      <dgm:prSet/>
      <dgm:spPr/>
      <dgm:t>
        <a:bodyPr/>
        <a:lstStyle/>
        <a:p>
          <a:endParaRPr lang="en-IN"/>
        </a:p>
      </dgm:t>
    </dgm:pt>
    <dgm:pt modelId="{E5C38415-D1C1-44FE-A76B-09F3AD62D653}" type="sibTrans" cxnId="{F15579DA-6AAE-4F7C-BD98-DB7E76104DD8}">
      <dgm:prSet/>
      <dgm:spPr/>
      <dgm:t>
        <a:bodyPr/>
        <a:lstStyle/>
        <a:p>
          <a:endParaRPr lang="en-IN"/>
        </a:p>
      </dgm:t>
    </dgm:pt>
    <dgm:pt modelId="{0F2E8FED-A15E-4C20-893C-396B125EB100}">
      <dgm:prSet phldrT="[Text]" custT="1"/>
      <dgm:spPr>
        <a:noFill/>
      </dgm:spPr>
      <dgm:t>
        <a:bodyPr/>
        <a:lstStyle/>
        <a:p>
          <a:r>
            <a:rPr lang="en-US" sz="2000" dirty="0">
              <a:solidFill>
                <a:srgbClr val="00B0F0"/>
              </a:solidFill>
            </a:rPr>
            <a:t>Integer</a:t>
          </a:r>
          <a:endParaRPr lang="en-IN" sz="2000" dirty="0">
            <a:solidFill>
              <a:srgbClr val="00B0F0"/>
            </a:solidFill>
          </a:endParaRPr>
        </a:p>
      </dgm:t>
    </dgm:pt>
    <dgm:pt modelId="{0FBB4A9D-63FE-4ADB-998C-0B05DB882218}" type="parTrans" cxnId="{85C9B2B1-6025-4E54-B3CE-AAC7A57B8D2F}">
      <dgm:prSet/>
      <dgm:spPr/>
      <dgm:t>
        <a:bodyPr/>
        <a:lstStyle/>
        <a:p>
          <a:endParaRPr lang="en-IN"/>
        </a:p>
      </dgm:t>
    </dgm:pt>
    <dgm:pt modelId="{529372BC-4E50-4BD0-A464-7B46F2123F7A}" type="sibTrans" cxnId="{85C9B2B1-6025-4E54-B3CE-AAC7A57B8D2F}">
      <dgm:prSet/>
      <dgm:spPr/>
      <dgm:t>
        <a:bodyPr/>
        <a:lstStyle/>
        <a:p>
          <a:endParaRPr lang="en-IN"/>
        </a:p>
      </dgm:t>
    </dgm:pt>
    <dgm:pt modelId="{A6B59EFE-D8BE-4438-ADAE-71728B1EDD27}">
      <dgm:prSet phldrT="[Text]" custT="1"/>
      <dgm:spPr>
        <a:noFill/>
      </dgm:spPr>
      <dgm:t>
        <a:bodyPr/>
        <a:lstStyle/>
        <a:p>
          <a:r>
            <a:rPr lang="en-US" sz="1800" dirty="0">
              <a:solidFill>
                <a:srgbClr val="00B0F0"/>
              </a:solidFill>
            </a:rPr>
            <a:t>1</a:t>
          </a:r>
          <a:endParaRPr lang="en-IN" sz="1800" dirty="0">
            <a:solidFill>
              <a:srgbClr val="00B0F0"/>
            </a:solidFill>
          </a:endParaRPr>
        </a:p>
      </dgm:t>
    </dgm:pt>
    <dgm:pt modelId="{C35F69A2-2FEA-4A31-8EF4-1BDE07DEE31F}" type="parTrans" cxnId="{B251EE7F-4CEF-45C1-A103-272343C48856}">
      <dgm:prSet/>
      <dgm:spPr/>
      <dgm:t>
        <a:bodyPr/>
        <a:lstStyle/>
        <a:p>
          <a:endParaRPr lang="en-IN"/>
        </a:p>
      </dgm:t>
    </dgm:pt>
    <dgm:pt modelId="{932B47C3-90E7-453D-AC68-4EC9B183DC53}" type="sibTrans" cxnId="{B251EE7F-4CEF-45C1-A103-272343C48856}">
      <dgm:prSet/>
      <dgm:spPr/>
      <dgm:t>
        <a:bodyPr/>
        <a:lstStyle/>
        <a:p>
          <a:endParaRPr lang="en-IN"/>
        </a:p>
      </dgm:t>
    </dgm:pt>
    <dgm:pt modelId="{F5109733-CB4B-40AC-AB59-D70024D70884}">
      <dgm:prSet/>
      <dgm:spPr>
        <a:noFill/>
      </dgm:spPr>
      <dgm:t>
        <a:bodyPr/>
        <a:lstStyle/>
        <a:p>
          <a:endParaRPr lang="en-IN"/>
        </a:p>
      </dgm:t>
    </dgm:pt>
    <dgm:pt modelId="{2E69A415-9835-46CE-BEE1-DA88309D797D}" type="parTrans" cxnId="{3118016A-E1F7-4A53-A2D2-E4966ACF88D5}">
      <dgm:prSet/>
      <dgm:spPr/>
      <dgm:t>
        <a:bodyPr/>
        <a:lstStyle/>
        <a:p>
          <a:endParaRPr lang="en-IN"/>
        </a:p>
      </dgm:t>
    </dgm:pt>
    <dgm:pt modelId="{F1784A64-EDDA-4C8E-AD87-475340138694}" type="sibTrans" cxnId="{3118016A-E1F7-4A53-A2D2-E4966ACF88D5}">
      <dgm:prSet/>
      <dgm:spPr/>
      <dgm:t>
        <a:bodyPr/>
        <a:lstStyle/>
        <a:p>
          <a:endParaRPr lang="en-IN"/>
        </a:p>
      </dgm:t>
    </dgm:pt>
    <dgm:pt modelId="{EBB2DF1C-A22F-4894-84EA-B2C57DD7DEE9}" type="pres">
      <dgm:prSet presAssocID="{1E54834D-8733-4420-B4D1-AFBCCE0E3520}" presName="layout" presStyleCnt="0">
        <dgm:presLayoutVars>
          <dgm:chMax/>
          <dgm:chPref/>
          <dgm:dir/>
          <dgm:animOne val="branch"/>
          <dgm:animLvl val="lvl"/>
          <dgm:resizeHandles/>
        </dgm:presLayoutVars>
      </dgm:prSet>
      <dgm:spPr/>
      <dgm:t>
        <a:bodyPr/>
        <a:lstStyle/>
        <a:p>
          <a:endParaRPr lang="en-IN"/>
        </a:p>
      </dgm:t>
    </dgm:pt>
    <dgm:pt modelId="{E0D72277-1D4A-471E-A36A-4ED52FA4CB18}" type="pres">
      <dgm:prSet presAssocID="{413BAC05-02A0-4C4E-9ABB-5BB74B346A3A}" presName="root" presStyleCnt="0">
        <dgm:presLayoutVars>
          <dgm:chMax/>
          <dgm:chPref val="4"/>
        </dgm:presLayoutVars>
      </dgm:prSet>
      <dgm:spPr/>
    </dgm:pt>
    <dgm:pt modelId="{A0E31588-C6F8-42C3-9559-C948D6EEBFB7}" type="pres">
      <dgm:prSet presAssocID="{413BAC05-02A0-4C4E-9ABB-5BB74B346A3A}" presName="rootComposite" presStyleCnt="0">
        <dgm:presLayoutVars/>
      </dgm:prSet>
      <dgm:spPr/>
    </dgm:pt>
    <dgm:pt modelId="{337F856C-55E8-4C17-8EB4-2ED091B8D3CC}" type="pres">
      <dgm:prSet presAssocID="{413BAC05-02A0-4C4E-9ABB-5BB74B346A3A}" presName="rootText" presStyleLbl="node0" presStyleIdx="0" presStyleCnt="1">
        <dgm:presLayoutVars>
          <dgm:chMax/>
          <dgm:chPref val="4"/>
        </dgm:presLayoutVars>
      </dgm:prSet>
      <dgm:spPr/>
      <dgm:t>
        <a:bodyPr/>
        <a:lstStyle/>
        <a:p>
          <a:endParaRPr lang="en-IN"/>
        </a:p>
      </dgm:t>
    </dgm:pt>
    <dgm:pt modelId="{2135B6B2-DAF6-4D2E-B22F-3E944DB4F5DB}" type="pres">
      <dgm:prSet presAssocID="{413BAC05-02A0-4C4E-9ABB-5BB74B346A3A}" presName="childShape" presStyleCnt="0">
        <dgm:presLayoutVars>
          <dgm:chMax val="0"/>
          <dgm:chPref val="0"/>
        </dgm:presLayoutVars>
      </dgm:prSet>
      <dgm:spPr/>
    </dgm:pt>
    <dgm:pt modelId="{FC80ABDE-FC5E-4CD8-A283-76A5B11A14D6}" type="pres">
      <dgm:prSet presAssocID="{0F2E8FED-A15E-4C20-893C-396B125EB100}" presName="childComposite" presStyleCnt="0">
        <dgm:presLayoutVars>
          <dgm:chMax val="0"/>
          <dgm:chPref val="0"/>
        </dgm:presLayoutVars>
      </dgm:prSet>
      <dgm:spPr/>
    </dgm:pt>
    <dgm:pt modelId="{68A480AB-7535-43FE-978A-CE6D6C01F3E4}" type="pres">
      <dgm:prSet presAssocID="{0F2E8FED-A15E-4C20-893C-396B125EB100}" presName="Image" presStyleLbl="node1" presStyleIdx="0" presStyleCnt="3" custScaleX="236790"/>
      <dgm:spPr>
        <a:noFill/>
      </dgm:spPr>
      <dgm:t>
        <a:bodyPr/>
        <a:lstStyle/>
        <a:p>
          <a:endParaRPr lang="en-IN"/>
        </a:p>
      </dgm:t>
    </dgm:pt>
    <dgm:pt modelId="{DD6BC2B7-CF5D-49D4-8EC0-AC5DF511C5E2}" type="pres">
      <dgm:prSet presAssocID="{0F2E8FED-A15E-4C20-893C-396B125EB100}" presName="childText" presStyleLbl="lnNode1" presStyleIdx="0" presStyleCnt="3" custScaleX="62847">
        <dgm:presLayoutVars>
          <dgm:chMax val="0"/>
          <dgm:chPref val="0"/>
          <dgm:bulletEnabled val="1"/>
        </dgm:presLayoutVars>
      </dgm:prSet>
      <dgm:spPr/>
      <dgm:t>
        <a:bodyPr/>
        <a:lstStyle/>
        <a:p>
          <a:endParaRPr lang="en-IN"/>
        </a:p>
      </dgm:t>
    </dgm:pt>
    <dgm:pt modelId="{897B9CD1-8E2B-420A-9F8F-8C8BBE927B44}" type="pres">
      <dgm:prSet presAssocID="{A6B59EFE-D8BE-4438-ADAE-71728B1EDD27}" presName="childComposite" presStyleCnt="0">
        <dgm:presLayoutVars>
          <dgm:chMax val="0"/>
          <dgm:chPref val="0"/>
        </dgm:presLayoutVars>
      </dgm:prSet>
      <dgm:spPr/>
    </dgm:pt>
    <dgm:pt modelId="{2AB601A6-F3B4-4042-8A3D-5EF6FFFFBC5E}" type="pres">
      <dgm:prSet presAssocID="{A6B59EFE-D8BE-4438-ADAE-71728B1EDD27}" presName="Image" presStyleLbl="node1" presStyleIdx="1" presStyleCnt="3" custScaleX="230593"/>
      <dgm:spPr>
        <a:noFill/>
      </dgm:spPr>
      <dgm:t>
        <a:bodyPr/>
        <a:lstStyle/>
        <a:p>
          <a:endParaRPr lang="en-IN"/>
        </a:p>
      </dgm:t>
    </dgm:pt>
    <dgm:pt modelId="{165486DD-2364-40A4-B20A-D435AD8E6FC4}" type="pres">
      <dgm:prSet presAssocID="{A6B59EFE-D8BE-4438-ADAE-71728B1EDD27}" presName="childText" presStyleLbl="lnNode1" presStyleIdx="1" presStyleCnt="3" custScaleX="64011">
        <dgm:presLayoutVars>
          <dgm:chMax val="0"/>
          <dgm:chPref val="0"/>
          <dgm:bulletEnabled val="1"/>
        </dgm:presLayoutVars>
      </dgm:prSet>
      <dgm:spPr/>
      <dgm:t>
        <a:bodyPr/>
        <a:lstStyle/>
        <a:p>
          <a:endParaRPr lang="en-IN"/>
        </a:p>
      </dgm:t>
    </dgm:pt>
    <dgm:pt modelId="{DBB1ECC5-354A-4188-B063-60C5179115AE}" type="pres">
      <dgm:prSet presAssocID="{F5109733-CB4B-40AC-AB59-D70024D70884}" presName="childComposite" presStyleCnt="0">
        <dgm:presLayoutVars>
          <dgm:chMax val="0"/>
          <dgm:chPref val="0"/>
        </dgm:presLayoutVars>
      </dgm:prSet>
      <dgm:spPr/>
    </dgm:pt>
    <dgm:pt modelId="{3F193C22-0A90-4355-BE4E-5EC41C552C79}" type="pres">
      <dgm:prSet presAssocID="{F5109733-CB4B-40AC-AB59-D70024D70884}" presName="Image" presStyleLbl="node1" presStyleIdx="2" presStyleCnt="3" custScaleX="229563"/>
      <dgm:spPr>
        <a:noFill/>
      </dgm:spPr>
      <dgm:t>
        <a:bodyPr/>
        <a:lstStyle/>
        <a:p>
          <a:endParaRPr lang="en-IN"/>
        </a:p>
      </dgm:t>
    </dgm:pt>
    <dgm:pt modelId="{A5800CB9-9619-4A4B-9D34-14D126257DEE}" type="pres">
      <dgm:prSet presAssocID="{F5109733-CB4B-40AC-AB59-D70024D70884}" presName="childText" presStyleLbl="lnNode1" presStyleIdx="2" presStyleCnt="3" custScaleX="63435">
        <dgm:presLayoutVars>
          <dgm:chMax val="0"/>
          <dgm:chPref val="0"/>
          <dgm:bulletEnabled val="1"/>
        </dgm:presLayoutVars>
      </dgm:prSet>
      <dgm:spPr/>
      <dgm:t>
        <a:bodyPr/>
        <a:lstStyle/>
        <a:p>
          <a:endParaRPr lang="en-IN"/>
        </a:p>
      </dgm:t>
    </dgm:pt>
  </dgm:ptLst>
  <dgm:cxnLst>
    <dgm:cxn modelId="{B251EE7F-4CEF-45C1-A103-272343C48856}" srcId="{413BAC05-02A0-4C4E-9ABB-5BB74B346A3A}" destId="{A6B59EFE-D8BE-4438-ADAE-71728B1EDD27}" srcOrd="1" destOrd="0" parTransId="{C35F69A2-2FEA-4A31-8EF4-1BDE07DEE31F}" sibTransId="{932B47C3-90E7-453D-AC68-4EC9B183DC53}"/>
    <dgm:cxn modelId="{599D98EB-BADE-454C-9BF0-8BD6A593D013}" type="presOf" srcId="{F5109733-CB4B-40AC-AB59-D70024D70884}" destId="{A5800CB9-9619-4A4B-9D34-14D126257DEE}" srcOrd="0" destOrd="0" presId="urn:microsoft.com/office/officeart/2008/layout/PictureAccentList"/>
    <dgm:cxn modelId="{FEB22A31-01B8-4EED-BF16-C77FA143F04D}" type="presOf" srcId="{A6B59EFE-D8BE-4438-ADAE-71728B1EDD27}" destId="{165486DD-2364-40A4-B20A-D435AD8E6FC4}" srcOrd="0" destOrd="0" presId="urn:microsoft.com/office/officeart/2008/layout/PictureAccentList"/>
    <dgm:cxn modelId="{F15579DA-6AAE-4F7C-BD98-DB7E76104DD8}" srcId="{1E54834D-8733-4420-B4D1-AFBCCE0E3520}" destId="{413BAC05-02A0-4C4E-9ABB-5BB74B346A3A}" srcOrd="0" destOrd="0" parTransId="{197418CB-8740-490F-B7BE-2CB25F555684}" sibTransId="{E5C38415-D1C1-44FE-A76B-09F3AD62D653}"/>
    <dgm:cxn modelId="{3118016A-E1F7-4A53-A2D2-E4966ACF88D5}" srcId="{413BAC05-02A0-4C4E-9ABB-5BB74B346A3A}" destId="{F5109733-CB4B-40AC-AB59-D70024D70884}" srcOrd="2" destOrd="0" parTransId="{2E69A415-9835-46CE-BEE1-DA88309D797D}" sibTransId="{F1784A64-EDDA-4C8E-AD87-475340138694}"/>
    <dgm:cxn modelId="{B78C01A2-9F73-47B1-ADAD-ECCC17DB08A0}" type="presOf" srcId="{0F2E8FED-A15E-4C20-893C-396B125EB100}" destId="{DD6BC2B7-CF5D-49D4-8EC0-AC5DF511C5E2}" srcOrd="0" destOrd="0" presId="urn:microsoft.com/office/officeart/2008/layout/PictureAccentList"/>
    <dgm:cxn modelId="{0AE87719-3B0C-4863-90B2-F3B5AA123ADE}" type="presOf" srcId="{1E54834D-8733-4420-B4D1-AFBCCE0E3520}" destId="{EBB2DF1C-A22F-4894-84EA-B2C57DD7DEE9}" srcOrd="0" destOrd="0" presId="urn:microsoft.com/office/officeart/2008/layout/PictureAccentList"/>
    <dgm:cxn modelId="{85C9B2B1-6025-4E54-B3CE-AAC7A57B8D2F}" srcId="{413BAC05-02A0-4C4E-9ABB-5BB74B346A3A}" destId="{0F2E8FED-A15E-4C20-893C-396B125EB100}" srcOrd="0" destOrd="0" parTransId="{0FBB4A9D-63FE-4ADB-998C-0B05DB882218}" sibTransId="{529372BC-4E50-4BD0-A464-7B46F2123F7A}"/>
    <dgm:cxn modelId="{3A312C88-63D7-4EDD-9966-23BA56805593}" type="presOf" srcId="{413BAC05-02A0-4C4E-9ABB-5BB74B346A3A}" destId="{337F856C-55E8-4C17-8EB4-2ED091B8D3CC}" srcOrd="0" destOrd="0" presId="urn:microsoft.com/office/officeart/2008/layout/PictureAccentList"/>
    <dgm:cxn modelId="{29B6446D-B064-49FB-8310-738B32667787}" type="presParOf" srcId="{EBB2DF1C-A22F-4894-84EA-B2C57DD7DEE9}" destId="{E0D72277-1D4A-471E-A36A-4ED52FA4CB18}" srcOrd="0" destOrd="0" presId="urn:microsoft.com/office/officeart/2008/layout/PictureAccentList"/>
    <dgm:cxn modelId="{4517A5A6-7FEC-4979-8676-99B35B1C70BA}" type="presParOf" srcId="{E0D72277-1D4A-471E-A36A-4ED52FA4CB18}" destId="{A0E31588-C6F8-42C3-9559-C948D6EEBFB7}" srcOrd="0" destOrd="0" presId="urn:microsoft.com/office/officeart/2008/layout/PictureAccentList"/>
    <dgm:cxn modelId="{BF0F3E3B-3D01-4C2E-A11F-7B93F6813A7A}" type="presParOf" srcId="{A0E31588-C6F8-42C3-9559-C948D6EEBFB7}" destId="{337F856C-55E8-4C17-8EB4-2ED091B8D3CC}" srcOrd="0" destOrd="0" presId="urn:microsoft.com/office/officeart/2008/layout/PictureAccentList"/>
    <dgm:cxn modelId="{C075250F-AD11-4D08-8B83-958333EF5D42}" type="presParOf" srcId="{E0D72277-1D4A-471E-A36A-4ED52FA4CB18}" destId="{2135B6B2-DAF6-4D2E-B22F-3E944DB4F5DB}" srcOrd="1" destOrd="0" presId="urn:microsoft.com/office/officeart/2008/layout/PictureAccentList"/>
    <dgm:cxn modelId="{CCB829FF-652D-4D23-B40E-0755670D239F}" type="presParOf" srcId="{2135B6B2-DAF6-4D2E-B22F-3E944DB4F5DB}" destId="{FC80ABDE-FC5E-4CD8-A283-76A5B11A14D6}" srcOrd="0" destOrd="0" presId="urn:microsoft.com/office/officeart/2008/layout/PictureAccentList"/>
    <dgm:cxn modelId="{D47B134D-A309-4187-92E5-E93132D0EB68}" type="presParOf" srcId="{FC80ABDE-FC5E-4CD8-A283-76A5B11A14D6}" destId="{68A480AB-7535-43FE-978A-CE6D6C01F3E4}" srcOrd="0" destOrd="0" presId="urn:microsoft.com/office/officeart/2008/layout/PictureAccentList"/>
    <dgm:cxn modelId="{A453A177-F258-496A-995C-960C4C6E887F}" type="presParOf" srcId="{FC80ABDE-FC5E-4CD8-A283-76A5B11A14D6}" destId="{DD6BC2B7-CF5D-49D4-8EC0-AC5DF511C5E2}" srcOrd="1" destOrd="0" presId="urn:microsoft.com/office/officeart/2008/layout/PictureAccentList"/>
    <dgm:cxn modelId="{984B1CF0-7C00-4A65-9B04-398E00AAD62B}" type="presParOf" srcId="{2135B6B2-DAF6-4D2E-B22F-3E944DB4F5DB}" destId="{897B9CD1-8E2B-420A-9F8F-8C8BBE927B44}" srcOrd="1" destOrd="0" presId="urn:microsoft.com/office/officeart/2008/layout/PictureAccentList"/>
    <dgm:cxn modelId="{BDEC11BC-08D2-410D-A0D5-572254A88256}" type="presParOf" srcId="{897B9CD1-8E2B-420A-9F8F-8C8BBE927B44}" destId="{2AB601A6-F3B4-4042-8A3D-5EF6FFFFBC5E}" srcOrd="0" destOrd="0" presId="urn:microsoft.com/office/officeart/2008/layout/PictureAccentList"/>
    <dgm:cxn modelId="{EE746276-1F41-4709-AB81-8BCD3B0C491B}" type="presParOf" srcId="{897B9CD1-8E2B-420A-9F8F-8C8BBE927B44}" destId="{165486DD-2364-40A4-B20A-D435AD8E6FC4}" srcOrd="1" destOrd="0" presId="urn:microsoft.com/office/officeart/2008/layout/PictureAccentList"/>
    <dgm:cxn modelId="{181D0CA4-80FD-453D-8F21-76ABB4487D6D}" type="presParOf" srcId="{2135B6B2-DAF6-4D2E-B22F-3E944DB4F5DB}" destId="{DBB1ECC5-354A-4188-B063-60C5179115AE}" srcOrd="2" destOrd="0" presId="urn:microsoft.com/office/officeart/2008/layout/PictureAccentList"/>
    <dgm:cxn modelId="{6F373090-80AB-43C5-8242-6333C71C6493}" type="presParOf" srcId="{DBB1ECC5-354A-4188-B063-60C5179115AE}" destId="{3F193C22-0A90-4355-BE4E-5EC41C552C79}" srcOrd="0" destOrd="0" presId="urn:microsoft.com/office/officeart/2008/layout/PictureAccentList"/>
    <dgm:cxn modelId="{FB4C0578-0457-45C6-B923-2C641CAEAF51}" type="presParOf" srcId="{DBB1ECC5-354A-4188-B063-60C5179115AE}" destId="{A5800CB9-9619-4A4B-9D34-14D126257DEE}" srcOrd="1" destOrd="0" presId="urn:microsoft.com/office/officeart/2008/layout/PictureAccent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54834D-8733-4420-B4D1-AFBCCE0E3520}" type="doc">
      <dgm:prSet loTypeId="urn:microsoft.com/office/officeart/2008/layout/PictureAccentList" loCatId="picture" qsTypeId="urn:microsoft.com/office/officeart/2005/8/quickstyle/simple1" qsCatId="simple" csTypeId="urn:microsoft.com/office/officeart/2005/8/colors/accent1_2" csCatId="accent1" phldr="1"/>
      <dgm:spPr/>
      <dgm:t>
        <a:bodyPr/>
        <a:lstStyle/>
        <a:p>
          <a:endParaRPr lang="en-IN"/>
        </a:p>
      </dgm:t>
    </dgm:pt>
    <dgm:pt modelId="{413BAC05-02A0-4C4E-9ABB-5BB74B346A3A}">
      <dgm:prSet phldrT="[Text]"/>
      <dgm:spPr>
        <a:noFill/>
      </dgm:spPr>
      <dgm:t>
        <a:bodyPr/>
        <a:lstStyle/>
        <a:p>
          <a:r>
            <a:rPr lang="en-US" dirty="0" err="1">
              <a:solidFill>
                <a:srgbClr val="92D050"/>
              </a:solidFill>
            </a:rPr>
            <a:t>PyObject</a:t>
          </a:r>
          <a:endParaRPr lang="en-IN" dirty="0">
            <a:solidFill>
              <a:srgbClr val="92D050"/>
            </a:solidFill>
          </a:endParaRPr>
        </a:p>
      </dgm:t>
    </dgm:pt>
    <dgm:pt modelId="{197418CB-8740-490F-B7BE-2CB25F555684}" type="parTrans" cxnId="{F15579DA-6AAE-4F7C-BD98-DB7E76104DD8}">
      <dgm:prSet/>
      <dgm:spPr/>
      <dgm:t>
        <a:bodyPr/>
        <a:lstStyle/>
        <a:p>
          <a:endParaRPr lang="en-IN"/>
        </a:p>
      </dgm:t>
    </dgm:pt>
    <dgm:pt modelId="{E5C38415-D1C1-44FE-A76B-09F3AD62D653}" type="sibTrans" cxnId="{F15579DA-6AAE-4F7C-BD98-DB7E76104DD8}">
      <dgm:prSet/>
      <dgm:spPr/>
      <dgm:t>
        <a:bodyPr/>
        <a:lstStyle/>
        <a:p>
          <a:endParaRPr lang="en-IN"/>
        </a:p>
      </dgm:t>
    </dgm:pt>
    <dgm:pt modelId="{0F2E8FED-A15E-4C20-893C-396B125EB100}">
      <dgm:prSet phldrT="[Text]" custT="1"/>
      <dgm:spPr>
        <a:noFill/>
      </dgm:spPr>
      <dgm:t>
        <a:bodyPr/>
        <a:lstStyle/>
        <a:p>
          <a:r>
            <a:rPr lang="en-US" sz="2000" dirty="0">
              <a:solidFill>
                <a:srgbClr val="00B0F0"/>
              </a:solidFill>
            </a:rPr>
            <a:t>Integer</a:t>
          </a:r>
          <a:endParaRPr lang="en-IN" sz="2000" dirty="0">
            <a:solidFill>
              <a:srgbClr val="00B0F0"/>
            </a:solidFill>
          </a:endParaRPr>
        </a:p>
      </dgm:t>
    </dgm:pt>
    <dgm:pt modelId="{0FBB4A9D-63FE-4ADB-998C-0B05DB882218}" type="parTrans" cxnId="{85C9B2B1-6025-4E54-B3CE-AAC7A57B8D2F}">
      <dgm:prSet/>
      <dgm:spPr/>
      <dgm:t>
        <a:bodyPr/>
        <a:lstStyle/>
        <a:p>
          <a:endParaRPr lang="en-IN"/>
        </a:p>
      </dgm:t>
    </dgm:pt>
    <dgm:pt modelId="{529372BC-4E50-4BD0-A464-7B46F2123F7A}" type="sibTrans" cxnId="{85C9B2B1-6025-4E54-B3CE-AAC7A57B8D2F}">
      <dgm:prSet/>
      <dgm:spPr/>
      <dgm:t>
        <a:bodyPr/>
        <a:lstStyle/>
        <a:p>
          <a:endParaRPr lang="en-IN"/>
        </a:p>
      </dgm:t>
    </dgm:pt>
    <dgm:pt modelId="{A6B59EFE-D8BE-4438-ADAE-71728B1EDD27}">
      <dgm:prSet phldrT="[Text]" custT="1"/>
      <dgm:spPr>
        <a:noFill/>
      </dgm:spPr>
      <dgm:t>
        <a:bodyPr/>
        <a:lstStyle/>
        <a:p>
          <a:r>
            <a:rPr lang="en-US" sz="1800" dirty="0">
              <a:solidFill>
                <a:srgbClr val="00B0F0"/>
              </a:solidFill>
            </a:rPr>
            <a:t>1</a:t>
          </a:r>
          <a:endParaRPr lang="en-IN" sz="1800" dirty="0">
            <a:solidFill>
              <a:srgbClr val="00B0F0"/>
            </a:solidFill>
          </a:endParaRPr>
        </a:p>
      </dgm:t>
    </dgm:pt>
    <dgm:pt modelId="{C35F69A2-2FEA-4A31-8EF4-1BDE07DEE31F}" type="parTrans" cxnId="{B251EE7F-4CEF-45C1-A103-272343C48856}">
      <dgm:prSet/>
      <dgm:spPr/>
      <dgm:t>
        <a:bodyPr/>
        <a:lstStyle/>
        <a:p>
          <a:endParaRPr lang="en-IN"/>
        </a:p>
      </dgm:t>
    </dgm:pt>
    <dgm:pt modelId="{932B47C3-90E7-453D-AC68-4EC9B183DC53}" type="sibTrans" cxnId="{B251EE7F-4CEF-45C1-A103-272343C48856}">
      <dgm:prSet/>
      <dgm:spPr/>
      <dgm:t>
        <a:bodyPr/>
        <a:lstStyle/>
        <a:p>
          <a:endParaRPr lang="en-IN"/>
        </a:p>
      </dgm:t>
    </dgm:pt>
    <dgm:pt modelId="{F5109733-CB4B-40AC-AB59-D70024D70884}">
      <dgm:prSet/>
      <dgm:spPr>
        <a:noFill/>
      </dgm:spPr>
      <dgm:t>
        <a:bodyPr/>
        <a:lstStyle/>
        <a:p>
          <a:endParaRPr lang="en-IN"/>
        </a:p>
      </dgm:t>
    </dgm:pt>
    <dgm:pt modelId="{2E69A415-9835-46CE-BEE1-DA88309D797D}" type="parTrans" cxnId="{3118016A-E1F7-4A53-A2D2-E4966ACF88D5}">
      <dgm:prSet/>
      <dgm:spPr/>
      <dgm:t>
        <a:bodyPr/>
        <a:lstStyle/>
        <a:p>
          <a:endParaRPr lang="en-IN"/>
        </a:p>
      </dgm:t>
    </dgm:pt>
    <dgm:pt modelId="{F1784A64-EDDA-4C8E-AD87-475340138694}" type="sibTrans" cxnId="{3118016A-E1F7-4A53-A2D2-E4966ACF88D5}">
      <dgm:prSet/>
      <dgm:spPr/>
      <dgm:t>
        <a:bodyPr/>
        <a:lstStyle/>
        <a:p>
          <a:endParaRPr lang="en-IN"/>
        </a:p>
      </dgm:t>
    </dgm:pt>
    <dgm:pt modelId="{EBB2DF1C-A22F-4894-84EA-B2C57DD7DEE9}" type="pres">
      <dgm:prSet presAssocID="{1E54834D-8733-4420-B4D1-AFBCCE0E3520}" presName="layout" presStyleCnt="0">
        <dgm:presLayoutVars>
          <dgm:chMax/>
          <dgm:chPref/>
          <dgm:dir/>
          <dgm:animOne val="branch"/>
          <dgm:animLvl val="lvl"/>
          <dgm:resizeHandles/>
        </dgm:presLayoutVars>
      </dgm:prSet>
      <dgm:spPr/>
      <dgm:t>
        <a:bodyPr/>
        <a:lstStyle/>
        <a:p>
          <a:endParaRPr lang="en-IN"/>
        </a:p>
      </dgm:t>
    </dgm:pt>
    <dgm:pt modelId="{E0D72277-1D4A-471E-A36A-4ED52FA4CB18}" type="pres">
      <dgm:prSet presAssocID="{413BAC05-02A0-4C4E-9ABB-5BB74B346A3A}" presName="root" presStyleCnt="0">
        <dgm:presLayoutVars>
          <dgm:chMax/>
          <dgm:chPref val="4"/>
        </dgm:presLayoutVars>
      </dgm:prSet>
      <dgm:spPr/>
    </dgm:pt>
    <dgm:pt modelId="{A0E31588-C6F8-42C3-9559-C948D6EEBFB7}" type="pres">
      <dgm:prSet presAssocID="{413BAC05-02A0-4C4E-9ABB-5BB74B346A3A}" presName="rootComposite" presStyleCnt="0">
        <dgm:presLayoutVars/>
      </dgm:prSet>
      <dgm:spPr/>
    </dgm:pt>
    <dgm:pt modelId="{337F856C-55E8-4C17-8EB4-2ED091B8D3CC}" type="pres">
      <dgm:prSet presAssocID="{413BAC05-02A0-4C4E-9ABB-5BB74B346A3A}" presName="rootText" presStyleLbl="node0" presStyleIdx="0" presStyleCnt="1">
        <dgm:presLayoutVars>
          <dgm:chMax/>
          <dgm:chPref val="4"/>
        </dgm:presLayoutVars>
      </dgm:prSet>
      <dgm:spPr/>
      <dgm:t>
        <a:bodyPr/>
        <a:lstStyle/>
        <a:p>
          <a:endParaRPr lang="en-IN"/>
        </a:p>
      </dgm:t>
    </dgm:pt>
    <dgm:pt modelId="{2135B6B2-DAF6-4D2E-B22F-3E944DB4F5DB}" type="pres">
      <dgm:prSet presAssocID="{413BAC05-02A0-4C4E-9ABB-5BB74B346A3A}" presName="childShape" presStyleCnt="0">
        <dgm:presLayoutVars>
          <dgm:chMax val="0"/>
          <dgm:chPref val="0"/>
        </dgm:presLayoutVars>
      </dgm:prSet>
      <dgm:spPr/>
    </dgm:pt>
    <dgm:pt modelId="{FC80ABDE-FC5E-4CD8-A283-76A5B11A14D6}" type="pres">
      <dgm:prSet presAssocID="{0F2E8FED-A15E-4C20-893C-396B125EB100}" presName="childComposite" presStyleCnt="0">
        <dgm:presLayoutVars>
          <dgm:chMax val="0"/>
          <dgm:chPref val="0"/>
        </dgm:presLayoutVars>
      </dgm:prSet>
      <dgm:spPr/>
    </dgm:pt>
    <dgm:pt modelId="{68A480AB-7535-43FE-978A-CE6D6C01F3E4}" type="pres">
      <dgm:prSet presAssocID="{0F2E8FED-A15E-4C20-893C-396B125EB100}" presName="Image" presStyleLbl="node1" presStyleIdx="0" presStyleCnt="3" custScaleX="236790"/>
      <dgm:spPr>
        <a:noFill/>
      </dgm:spPr>
      <dgm:t>
        <a:bodyPr/>
        <a:lstStyle/>
        <a:p>
          <a:endParaRPr lang="en-IN"/>
        </a:p>
      </dgm:t>
    </dgm:pt>
    <dgm:pt modelId="{DD6BC2B7-CF5D-49D4-8EC0-AC5DF511C5E2}" type="pres">
      <dgm:prSet presAssocID="{0F2E8FED-A15E-4C20-893C-396B125EB100}" presName="childText" presStyleLbl="lnNode1" presStyleIdx="0" presStyleCnt="3" custScaleX="62847">
        <dgm:presLayoutVars>
          <dgm:chMax val="0"/>
          <dgm:chPref val="0"/>
          <dgm:bulletEnabled val="1"/>
        </dgm:presLayoutVars>
      </dgm:prSet>
      <dgm:spPr/>
      <dgm:t>
        <a:bodyPr/>
        <a:lstStyle/>
        <a:p>
          <a:endParaRPr lang="en-IN"/>
        </a:p>
      </dgm:t>
    </dgm:pt>
    <dgm:pt modelId="{897B9CD1-8E2B-420A-9F8F-8C8BBE927B44}" type="pres">
      <dgm:prSet presAssocID="{A6B59EFE-D8BE-4438-ADAE-71728B1EDD27}" presName="childComposite" presStyleCnt="0">
        <dgm:presLayoutVars>
          <dgm:chMax val="0"/>
          <dgm:chPref val="0"/>
        </dgm:presLayoutVars>
      </dgm:prSet>
      <dgm:spPr/>
    </dgm:pt>
    <dgm:pt modelId="{2AB601A6-F3B4-4042-8A3D-5EF6FFFFBC5E}" type="pres">
      <dgm:prSet presAssocID="{A6B59EFE-D8BE-4438-ADAE-71728B1EDD27}" presName="Image" presStyleLbl="node1" presStyleIdx="1" presStyleCnt="3" custScaleX="230593"/>
      <dgm:spPr>
        <a:noFill/>
      </dgm:spPr>
      <dgm:t>
        <a:bodyPr/>
        <a:lstStyle/>
        <a:p>
          <a:endParaRPr lang="en-IN"/>
        </a:p>
      </dgm:t>
    </dgm:pt>
    <dgm:pt modelId="{165486DD-2364-40A4-B20A-D435AD8E6FC4}" type="pres">
      <dgm:prSet presAssocID="{A6B59EFE-D8BE-4438-ADAE-71728B1EDD27}" presName="childText" presStyleLbl="lnNode1" presStyleIdx="1" presStyleCnt="3" custScaleX="64011">
        <dgm:presLayoutVars>
          <dgm:chMax val="0"/>
          <dgm:chPref val="0"/>
          <dgm:bulletEnabled val="1"/>
        </dgm:presLayoutVars>
      </dgm:prSet>
      <dgm:spPr/>
      <dgm:t>
        <a:bodyPr/>
        <a:lstStyle/>
        <a:p>
          <a:endParaRPr lang="en-IN"/>
        </a:p>
      </dgm:t>
    </dgm:pt>
    <dgm:pt modelId="{DBB1ECC5-354A-4188-B063-60C5179115AE}" type="pres">
      <dgm:prSet presAssocID="{F5109733-CB4B-40AC-AB59-D70024D70884}" presName="childComposite" presStyleCnt="0">
        <dgm:presLayoutVars>
          <dgm:chMax val="0"/>
          <dgm:chPref val="0"/>
        </dgm:presLayoutVars>
      </dgm:prSet>
      <dgm:spPr/>
    </dgm:pt>
    <dgm:pt modelId="{3F193C22-0A90-4355-BE4E-5EC41C552C79}" type="pres">
      <dgm:prSet presAssocID="{F5109733-CB4B-40AC-AB59-D70024D70884}" presName="Image" presStyleLbl="node1" presStyleIdx="2" presStyleCnt="3" custScaleX="229563"/>
      <dgm:spPr>
        <a:noFill/>
      </dgm:spPr>
      <dgm:t>
        <a:bodyPr/>
        <a:lstStyle/>
        <a:p>
          <a:endParaRPr lang="en-IN"/>
        </a:p>
      </dgm:t>
    </dgm:pt>
    <dgm:pt modelId="{A5800CB9-9619-4A4B-9D34-14D126257DEE}" type="pres">
      <dgm:prSet presAssocID="{F5109733-CB4B-40AC-AB59-D70024D70884}" presName="childText" presStyleLbl="lnNode1" presStyleIdx="2" presStyleCnt="3" custScaleX="63435">
        <dgm:presLayoutVars>
          <dgm:chMax val="0"/>
          <dgm:chPref val="0"/>
          <dgm:bulletEnabled val="1"/>
        </dgm:presLayoutVars>
      </dgm:prSet>
      <dgm:spPr/>
      <dgm:t>
        <a:bodyPr/>
        <a:lstStyle/>
        <a:p>
          <a:endParaRPr lang="en-IN"/>
        </a:p>
      </dgm:t>
    </dgm:pt>
  </dgm:ptLst>
  <dgm:cxnLst>
    <dgm:cxn modelId="{F15579DA-6AAE-4F7C-BD98-DB7E76104DD8}" srcId="{1E54834D-8733-4420-B4D1-AFBCCE0E3520}" destId="{413BAC05-02A0-4C4E-9ABB-5BB74B346A3A}" srcOrd="0" destOrd="0" parTransId="{197418CB-8740-490F-B7BE-2CB25F555684}" sibTransId="{E5C38415-D1C1-44FE-A76B-09F3AD62D653}"/>
    <dgm:cxn modelId="{01535FD4-D50A-462F-8475-DF2EA3E0455A}" type="presOf" srcId="{A6B59EFE-D8BE-4438-ADAE-71728B1EDD27}" destId="{165486DD-2364-40A4-B20A-D435AD8E6FC4}" srcOrd="0" destOrd="0" presId="urn:microsoft.com/office/officeart/2008/layout/PictureAccentList"/>
    <dgm:cxn modelId="{FCFA4799-BC29-42A2-A44A-B5E18337D94C}" type="presOf" srcId="{0F2E8FED-A15E-4C20-893C-396B125EB100}" destId="{DD6BC2B7-CF5D-49D4-8EC0-AC5DF511C5E2}" srcOrd="0" destOrd="0" presId="urn:microsoft.com/office/officeart/2008/layout/PictureAccentList"/>
    <dgm:cxn modelId="{85C9B2B1-6025-4E54-B3CE-AAC7A57B8D2F}" srcId="{413BAC05-02A0-4C4E-9ABB-5BB74B346A3A}" destId="{0F2E8FED-A15E-4C20-893C-396B125EB100}" srcOrd="0" destOrd="0" parTransId="{0FBB4A9D-63FE-4ADB-998C-0B05DB882218}" sibTransId="{529372BC-4E50-4BD0-A464-7B46F2123F7A}"/>
    <dgm:cxn modelId="{731B59ED-7D55-4638-BB22-3FA0B01D6C55}" type="presOf" srcId="{F5109733-CB4B-40AC-AB59-D70024D70884}" destId="{A5800CB9-9619-4A4B-9D34-14D126257DEE}" srcOrd="0" destOrd="0" presId="urn:microsoft.com/office/officeart/2008/layout/PictureAccentList"/>
    <dgm:cxn modelId="{D3D16A61-9E15-4F61-8F3C-881657FBAFA0}" type="presOf" srcId="{413BAC05-02A0-4C4E-9ABB-5BB74B346A3A}" destId="{337F856C-55E8-4C17-8EB4-2ED091B8D3CC}" srcOrd="0" destOrd="0" presId="urn:microsoft.com/office/officeart/2008/layout/PictureAccentList"/>
    <dgm:cxn modelId="{CAB76FCA-824B-4188-A109-D449FB99D992}" type="presOf" srcId="{1E54834D-8733-4420-B4D1-AFBCCE0E3520}" destId="{EBB2DF1C-A22F-4894-84EA-B2C57DD7DEE9}" srcOrd="0" destOrd="0" presId="urn:microsoft.com/office/officeart/2008/layout/PictureAccentList"/>
    <dgm:cxn modelId="{B251EE7F-4CEF-45C1-A103-272343C48856}" srcId="{413BAC05-02A0-4C4E-9ABB-5BB74B346A3A}" destId="{A6B59EFE-D8BE-4438-ADAE-71728B1EDD27}" srcOrd="1" destOrd="0" parTransId="{C35F69A2-2FEA-4A31-8EF4-1BDE07DEE31F}" sibTransId="{932B47C3-90E7-453D-AC68-4EC9B183DC53}"/>
    <dgm:cxn modelId="{3118016A-E1F7-4A53-A2D2-E4966ACF88D5}" srcId="{413BAC05-02A0-4C4E-9ABB-5BB74B346A3A}" destId="{F5109733-CB4B-40AC-AB59-D70024D70884}" srcOrd="2" destOrd="0" parTransId="{2E69A415-9835-46CE-BEE1-DA88309D797D}" sibTransId="{F1784A64-EDDA-4C8E-AD87-475340138694}"/>
    <dgm:cxn modelId="{25D3A12A-35EB-4B91-B3E3-5E22E9D61D5A}" type="presParOf" srcId="{EBB2DF1C-A22F-4894-84EA-B2C57DD7DEE9}" destId="{E0D72277-1D4A-471E-A36A-4ED52FA4CB18}" srcOrd="0" destOrd="0" presId="urn:microsoft.com/office/officeart/2008/layout/PictureAccentList"/>
    <dgm:cxn modelId="{900F2D60-610D-4811-8003-90B44DBE3592}" type="presParOf" srcId="{E0D72277-1D4A-471E-A36A-4ED52FA4CB18}" destId="{A0E31588-C6F8-42C3-9559-C948D6EEBFB7}" srcOrd="0" destOrd="0" presId="urn:microsoft.com/office/officeart/2008/layout/PictureAccentList"/>
    <dgm:cxn modelId="{9EC1719D-BB7D-4409-B8FE-C49D1183714B}" type="presParOf" srcId="{A0E31588-C6F8-42C3-9559-C948D6EEBFB7}" destId="{337F856C-55E8-4C17-8EB4-2ED091B8D3CC}" srcOrd="0" destOrd="0" presId="urn:microsoft.com/office/officeart/2008/layout/PictureAccentList"/>
    <dgm:cxn modelId="{CF149881-AFEA-4702-9E89-268B8334986B}" type="presParOf" srcId="{E0D72277-1D4A-471E-A36A-4ED52FA4CB18}" destId="{2135B6B2-DAF6-4D2E-B22F-3E944DB4F5DB}" srcOrd="1" destOrd="0" presId="urn:microsoft.com/office/officeart/2008/layout/PictureAccentList"/>
    <dgm:cxn modelId="{D25228FD-07EE-4CED-B941-B5F62BE5706B}" type="presParOf" srcId="{2135B6B2-DAF6-4D2E-B22F-3E944DB4F5DB}" destId="{FC80ABDE-FC5E-4CD8-A283-76A5B11A14D6}" srcOrd="0" destOrd="0" presId="urn:microsoft.com/office/officeart/2008/layout/PictureAccentList"/>
    <dgm:cxn modelId="{115BCD76-7725-4198-8482-A3E808D32DD0}" type="presParOf" srcId="{FC80ABDE-FC5E-4CD8-A283-76A5B11A14D6}" destId="{68A480AB-7535-43FE-978A-CE6D6C01F3E4}" srcOrd="0" destOrd="0" presId="urn:microsoft.com/office/officeart/2008/layout/PictureAccentList"/>
    <dgm:cxn modelId="{5E5E8B69-6F80-42C5-9D3F-D8B419DEE758}" type="presParOf" srcId="{FC80ABDE-FC5E-4CD8-A283-76A5B11A14D6}" destId="{DD6BC2B7-CF5D-49D4-8EC0-AC5DF511C5E2}" srcOrd="1" destOrd="0" presId="urn:microsoft.com/office/officeart/2008/layout/PictureAccentList"/>
    <dgm:cxn modelId="{D906DBF4-8548-4BCE-A4B7-DD11F2923CC5}" type="presParOf" srcId="{2135B6B2-DAF6-4D2E-B22F-3E944DB4F5DB}" destId="{897B9CD1-8E2B-420A-9F8F-8C8BBE927B44}" srcOrd="1" destOrd="0" presId="urn:microsoft.com/office/officeart/2008/layout/PictureAccentList"/>
    <dgm:cxn modelId="{0A6FC259-4DFC-4B24-A4F2-09452528A52E}" type="presParOf" srcId="{897B9CD1-8E2B-420A-9F8F-8C8BBE927B44}" destId="{2AB601A6-F3B4-4042-8A3D-5EF6FFFFBC5E}" srcOrd="0" destOrd="0" presId="urn:microsoft.com/office/officeart/2008/layout/PictureAccentList"/>
    <dgm:cxn modelId="{44ED44C6-35EC-4C38-948B-522F3010FAE5}" type="presParOf" srcId="{897B9CD1-8E2B-420A-9F8F-8C8BBE927B44}" destId="{165486DD-2364-40A4-B20A-D435AD8E6FC4}" srcOrd="1" destOrd="0" presId="urn:microsoft.com/office/officeart/2008/layout/PictureAccentList"/>
    <dgm:cxn modelId="{C9089E6C-5BC7-4D7B-BD34-2AE058EFA5C3}" type="presParOf" srcId="{2135B6B2-DAF6-4D2E-B22F-3E944DB4F5DB}" destId="{DBB1ECC5-354A-4188-B063-60C5179115AE}" srcOrd="2" destOrd="0" presId="urn:microsoft.com/office/officeart/2008/layout/PictureAccentList"/>
    <dgm:cxn modelId="{D81C64E2-43C9-49EB-83AB-AD3B0B7D81F5}" type="presParOf" srcId="{DBB1ECC5-354A-4188-B063-60C5179115AE}" destId="{3F193C22-0A90-4355-BE4E-5EC41C552C79}" srcOrd="0" destOrd="0" presId="urn:microsoft.com/office/officeart/2008/layout/PictureAccentList"/>
    <dgm:cxn modelId="{2CEF9619-64A9-48C0-B9EE-A961D9208EE3}" type="presParOf" srcId="{DBB1ECC5-354A-4188-B063-60C5179115AE}" destId="{A5800CB9-9619-4A4B-9D34-14D126257DEE}" srcOrd="1" destOrd="0" presId="urn:microsoft.com/office/officeart/2008/layout/PictureAccent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54834D-8733-4420-B4D1-AFBCCE0E3520}" type="doc">
      <dgm:prSet loTypeId="urn:microsoft.com/office/officeart/2008/layout/PictureAccentList" loCatId="picture" qsTypeId="urn:microsoft.com/office/officeart/2005/8/quickstyle/simple1" qsCatId="simple" csTypeId="urn:microsoft.com/office/officeart/2005/8/colors/accent1_2" csCatId="accent1" phldr="1"/>
      <dgm:spPr/>
      <dgm:t>
        <a:bodyPr/>
        <a:lstStyle/>
        <a:p>
          <a:endParaRPr lang="en-IN"/>
        </a:p>
      </dgm:t>
    </dgm:pt>
    <dgm:pt modelId="{413BAC05-02A0-4C4E-9ABB-5BB74B346A3A}">
      <dgm:prSet phldrT="[Text]"/>
      <dgm:spPr>
        <a:noFill/>
      </dgm:spPr>
      <dgm:t>
        <a:bodyPr/>
        <a:lstStyle/>
        <a:p>
          <a:r>
            <a:rPr lang="en-US" dirty="0" err="1">
              <a:solidFill>
                <a:srgbClr val="92D050"/>
              </a:solidFill>
            </a:rPr>
            <a:t>PyObject</a:t>
          </a:r>
          <a:endParaRPr lang="en-IN" dirty="0">
            <a:solidFill>
              <a:srgbClr val="92D050"/>
            </a:solidFill>
          </a:endParaRPr>
        </a:p>
      </dgm:t>
    </dgm:pt>
    <dgm:pt modelId="{197418CB-8740-490F-B7BE-2CB25F555684}" type="parTrans" cxnId="{F15579DA-6AAE-4F7C-BD98-DB7E76104DD8}">
      <dgm:prSet/>
      <dgm:spPr/>
      <dgm:t>
        <a:bodyPr/>
        <a:lstStyle/>
        <a:p>
          <a:endParaRPr lang="en-IN"/>
        </a:p>
      </dgm:t>
    </dgm:pt>
    <dgm:pt modelId="{E5C38415-D1C1-44FE-A76B-09F3AD62D653}" type="sibTrans" cxnId="{F15579DA-6AAE-4F7C-BD98-DB7E76104DD8}">
      <dgm:prSet/>
      <dgm:spPr/>
      <dgm:t>
        <a:bodyPr/>
        <a:lstStyle/>
        <a:p>
          <a:endParaRPr lang="en-IN"/>
        </a:p>
      </dgm:t>
    </dgm:pt>
    <dgm:pt modelId="{0F2E8FED-A15E-4C20-893C-396B125EB100}">
      <dgm:prSet phldrT="[Text]" custT="1"/>
      <dgm:spPr>
        <a:noFill/>
      </dgm:spPr>
      <dgm:t>
        <a:bodyPr/>
        <a:lstStyle/>
        <a:p>
          <a:r>
            <a:rPr lang="en-US" sz="2000" dirty="0">
              <a:solidFill>
                <a:srgbClr val="00B0F0"/>
              </a:solidFill>
            </a:rPr>
            <a:t>Integer</a:t>
          </a:r>
          <a:endParaRPr lang="en-IN" sz="2000" dirty="0">
            <a:solidFill>
              <a:srgbClr val="00B0F0"/>
            </a:solidFill>
          </a:endParaRPr>
        </a:p>
      </dgm:t>
    </dgm:pt>
    <dgm:pt modelId="{0FBB4A9D-63FE-4ADB-998C-0B05DB882218}" type="parTrans" cxnId="{85C9B2B1-6025-4E54-B3CE-AAC7A57B8D2F}">
      <dgm:prSet/>
      <dgm:spPr/>
      <dgm:t>
        <a:bodyPr/>
        <a:lstStyle/>
        <a:p>
          <a:endParaRPr lang="en-IN"/>
        </a:p>
      </dgm:t>
    </dgm:pt>
    <dgm:pt modelId="{529372BC-4E50-4BD0-A464-7B46F2123F7A}" type="sibTrans" cxnId="{85C9B2B1-6025-4E54-B3CE-AAC7A57B8D2F}">
      <dgm:prSet/>
      <dgm:spPr/>
      <dgm:t>
        <a:bodyPr/>
        <a:lstStyle/>
        <a:p>
          <a:endParaRPr lang="en-IN"/>
        </a:p>
      </dgm:t>
    </dgm:pt>
    <dgm:pt modelId="{A6B59EFE-D8BE-4438-ADAE-71728B1EDD27}">
      <dgm:prSet phldrT="[Text]" custT="1"/>
      <dgm:spPr>
        <a:noFill/>
      </dgm:spPr>
      <dgm:t>
        <a:bodyPr/>
        <a:lstStyle/>
        <a:p>
          <a:r>
            <a:rPr lang="en-US" sz="1800" dirty="0">
              <a:solidFill>
                <a:srgbClr val="00B0F0"/>
              </a:solidFill>
            </a:rPr>
            <a:t>2</a:t>
          </a:r>
          <a:endParaRPr lang="en-IN" sz="1800" dirty="0">
            <a:solidFill>
              <a:srgbClr val="00B0F0"/>
            </a:solidFill>
          </a:endParaRPr>
        </a:p>
      </dgm:t>
    </dgm:pt>
    <dgm:pt modelId="{C35F69A2-2FEA-4A31-8EF4-1BDE07DEE31F}" type="parTrans" cxnId="{B251EE7F-4CEF-45C1-A103-272343C48856}">
      <dgm:prSet/>
      <dgm:spPr/>
      <dgm:t>
        <a:bodyPr/>
        <a:lstStyle/>
        <a:p>
          <a:endParaRPr lang="en-IN"/>
        </a:p>
      </dgm:t>
    </dgm:pt>
    <dgm:pt modelId="{932B47C3-90E7-453D-AC68-4EC9B183DC53}" type="sibTrans" cxnId="{B251EE7F-4CEF-45C1-A103-272343C48856}">
      <dgm:prSet/>
      <dgm:spPr/>
      <dgm:t>
        <a:bodyPr/>
        <a:lstStyle/>
        <a:p>
          <a:endParaRPr lang="en-IN"/>
        </a:p>
      </dgm:t>
    </dgm:pt>
    <dgm:pt modelId="{F5109733-CB4B-40AC-AB59-D70024D70884}">
      <dgm:prSet/>
      <dgm:spPr>
        <a:noFill/>
      </dgm:spPr>
      <dgm:t>
        <a:bodyPr/>
        <a:lstStyle/>
        <a:p>
          <a:endParaRPr lang="en-IN"/>
        </a:p>
      </dgm:t>
    </dgm:pt>
    <dgm:pt modelId="{2E69A415-9835-46CE-BEE1-DA88309D797D}" type="parTrans" cxnId="{3118016A-E1F7-4A53-A2D2-E4966ACF88D5}">
      <dgm:prSet/>
      <dgm:spPr/>
      <dgm:t>
        <a:bodyPr/>
        <a:lstStyle/>
        <a:p>
          <a:endParaRPr lang="en-IN"/>
        </a:p>
      </dgm:t>
    </dgm:pt>
    <dgm:pt modelId="{F1784A64-EDDA-4C8E-AD87-475340138694}" type="sibTrans" cxnId="{3118016A-E1F7-4A53-A2D2-E4966ACF88D5}">
      <dgm:prSet/>
      <dgm:spPr/>
      <dgm:t>
        <a:bodyPr/>
        <a:lstStyle/>
        <a:p>
          <a:endParaRPr lang="en-IN"/>
        </a:p>
      </dgm:t>
    </dgm:pt>
    <dgm:pt modelId="{EBB2DF1C-A22F-4894-84EA-B2C57DD7DEE9}" type="pres">
      <dgm:prSet presAssocID="{1E54834D-8733-4420-B4D1-AFBCCE0E3520}" presName="layout" presStyleCnt="0">
        <dgm:presLayoutVars>
          <dgm:chMax/>
          <dgm:chPref/>
          <dgm:dir/>
          <dgm:animOne val="branch"/>
          <dgm:animLvl val="lvl"/>
          <dgm:resizeHandles/>
        </dgm:presLayoutVars>
      </dgm:prSet>
      <dgm:spPr/>
      <dgm:t>
        <a:bodyPr/>
        <a:lstStyle/>
        <a:p>
          <a:endParaRPr lang="en-IN"/>
        </a:p>
      </dgm:t>
    </dgm:pt>
    <dgm:pt modelId="{E0D72277-1D4A-471E-A36A-4ED52FA4CB18}" type="pres">
      <dgm:prSet presAssocID="{413BAC05-02A0-4C4E-9ABB-5BB74B346A3A}" presName="root" presStyleCnt="0">
        <dgm:presLayoutVars>
          <dgm:chMax/>
          <dgm:chPref val="4"/>
        </dgm:presLayoutVars>
      </dgm:prSet>
      <dgm:spPr/>
    </dgm:pt>
    <dgm:pt modelId="{A0E31588-C6F8-42C3-9559-C948D6EEBFB7}" type="pres">
      <dgm:prSet presAssocID="{413BAC05-02A0-4C4E-9ABB-5BB74B346A3A}" presName="rootComposite" presStyleCnt="0">
        <dgm:presLayoutVars/>
      </dgm:prSet>
      <dgm:spPr/>
    </dgm:pt>
    <dgm:pt modelId="{337F856C-55E8-4C17-8EB4-2ED091B8D3CC}" type="pres">
      <dgm:prSet presAssocID="{413BAC05-02A0-4C4E-9ABB-5BB74B346A3A}" presName="rootText" presStyleLbl="node0" presStyleIdx="0" presStyleCnt="1">
        <dgm:presLayoutVars>
          <dgm:chMax/>
          <dgm:chPref val="4"/>
        </dgm:presLayoutVars>
      </dgm:prSet>
      <dgm:spPr/>
      <dgm:t>
        <a:bodyPr/>
        <a:lstStyle/>
        <a:p>
          <a:endParaRPr lang="en-IN"/>
        </a:p>
      </dgm:t>
    </dgm:pt>
    <dgm:pt modelId="{2135B6B2-DAF6-4D2E-B22F-3E944DB4F5DB}" type="pres">
      <dgm:prSet presAssocID="{413BAC05-02A0-4C4E-9ABB-5BB74B346A3A}" presName="childShape" presStyleCnt="0">
        <dgm:presLayoutVars>
          <dgm:chMax val="0"/>
          <dgm:chPref val="0"/>
        </dgm:presLayoutVars>
      </dgm:prSet>
      <dgm:spPr/>
    </dgm:pt>
    <dgm:pt modelId="{FC80ABDE-FC5E-4CD8-A283-76A5B11A14D6}" type="pres">
      <dgm:prSet presAssocID="{0F2E8FED-A15E-4C20-893C-396B125EB100}" presName="childComposite" presStyleCnt="0">
        <dgm:presLayoutVars>
          <dgm:chMax val="0"/>
          <dgm:chPref val="0"/>
        </dgm:presLayoutVars>
      </dgm:prSet>
      <dgm:spPr/>
    </dgm:pt>
    <dgm:pt modelId="{68A480AB-7535-43FE-978A-CE6D6C01F3E4}" type="pres">
      <dgm:prSet presAssocID="{0F2E8FED-A15E-4C20-893C-396B125EB100}" presName="Image" presStyleLbl="node1" presStyleIdx="0" presStyleCnt="3" custScaleX="236790"/>
      <dgm:spPr>
        <a:noFill/>
      </dgm:spPr>
      <dgm:t>
        <a:bodyPr/>
        <a:lstStyle/>
        <a:p>
          <a:endParaRPr lang="en-IN"/>
        </a:p>
      </dgm:t>
    </dgm:pt>
    <dgm:pt modelId="{DD6BC2B7-CF5D-49D4-8EC0-AC5DF511C5E2}" type="pres">
      <dgm:prSet presAssocID="{0F2E8FED-A15E-4C20-893C-396B125EB100}" presName="childText" presStyleLbl="lnNode1" presStyleIdx="0" presStyleCnt="3" custScaleX="62847">
        <dgm:presLayoutVars>
          <dgm:chMax val="0"/>
          <dgm:chPref val="0"/>
          <dgm:bulletEnabled val="1"/>
        </dgm:presLayoutVars>
      </dgm:prSet>
      <dgm:spPr/>
      <dgm:t>
        <a:bodyPr/>
        <a:lstStyle/>
        <a:p>
          <a:endParaRPr lang="en-IN"/>
        </a:p>
      </dgm:t>
    </dgm:pt>
    <dgm:pt modelId="{897B9CD1-8E2B-420A-9F8F-8C8BBE927B44}" type="pres">
      <dgm:prSet presAssocID="{A6B59EFE-D8BE-4438-ADAE-71728B1EDD27}" presName="childComposite" presStyleCnt="0">
        <dgm:presLayoutVars>
          <dgm:chMax val="0"/>
          <dgm:chPref val="0"/>
        </dgm:presLayoutVars>
      </dgm:prSet>
      <dgm:spPr/>
    </dgm:pt>
    <dgm:pt modelId="{2AB601A6-F3B4-4042-8A3D-5EF6FFFFBC5E}" type="pres">
      <dgm:prSet presAssocID="{A6B59EFE-D8BE-4438-ADAE-71728B1EDD27}" presName="Image" presStyleLbl="node1" presStyleIdx="1" presStyleCnt="3" custScaleX="230593"/>
      <dgm:spPr>
        <a:noFill/>
      </dgm:spPr>
      <dgm:t>
        <a:bodyPr/>
        <a:lstStyle/>
        <a:p>
          <a:endParaRPr lang="en-IN"/>
        </a:p>
      </dgm:t>
    </dgm:pt>
    <dgm:pt modelId="{165486DD-2364-40A4-B20A-D435AD8E6FC4}" type="pres">
      <dgm:prSet presAssocID="{A6B59EFE-D8BE-4438-ADAE-71728B1EDD27}" presName="childText" presStyleLbl="lnNode1" presStyleIdx="1" presStyleCnt="3" custScaleX="64011">
        <dgm:presLayoutVars>
          <dgm:chMax val="0"/>
          <dgm:chPref val="0"/>
          <dgm:bulletEnabled val="1"/>
        </dgm:presLayoutVars>
      </dgm:prSet>
      <dgm:spPr/>
      <dgm:t>
        <a:bodyPr/>
        <a:lstStyle/>
        <a:p>
          <a:endParaRPr lang="en-IN"/>
        </a:p>
      </dgm:t>
    </dgm:pt>
    <dgm:pt modelId="{DBB1ECC5-354A-4188-B063-60C5179115AE}" type="pres">
      <dgm:prSet presAssocID="{F5109733-CB4B-40AC-AB59-D70024D70884}" presName="childComposite" presStyleCnt="0">
        <dgm:presLayoutVars>
          <dgm:chMax val="0"/>
          <dgm:chPref val="0"/>
        </dgm:presLayoutVars>
      </dgm:prSet>
      <dgm:spPr/>
    </dgm:pt>
    <dgm:pt modelId="{3F193C22-0A90-4355-BE4E-5EC41C552C79}" type="pres">
      <dgm:prSet presAssocID="{F5109733-CB4B-40AC-AB59-D70024D70884}" presName="Image" presStyleLbl="node1" presStyleIdx="2" presStyleCnt="3" custScaleX="229563"/>
      <dgm:spPr>
        <a:noFill/>
      </dgm:spPr>
      <dgm:t>
        <a:bodyPr/>
        <a:lstStyle/>
        <a:p>
          <a:endParaRPr lang="en-IN"/>
        </a:p>
      </dgm:t>
    </dgm:pt>
    <dgm:pt modelId="{A5800CB9-9619-4A4B-9D34-14D126257DEE}" type="pres">
      <dgm:prSet presAssocID="{F5109733-CB4B-40AC-AB59-D70024D70884}" presName="childText" presStyleLbl="lnNode1" presStyleIdx="2" presStyleCnt="3" custScaleX="63435">
        <dgm:presLayoutVars>
          <dgm:chMax val="0"/>
          <dgm:chPref val="0"/>
          <dgm:bulletEnabled val="1"/>
        </dgm:presLayoutVars>
      </dgm:prSet>
      <dgm:spPr/>
      <dgm:t>
        <a:bodyPr/>
        <a:lstStyle/>
        <a:p>
          <a:endParaRPr lang="en-IN"/>
        </a:p>
      </dgm:t>
    </dgm:pt>
  </dgm:ptLst>
  <dgm:cxnLst>
    <dgm:cxn modelId="{AF8E5559-4BAC-4853-AE48-536957D7ED4F}" type="presOf" srcId="{A6B59EFE-D8BE-4438-ADAE-71728B1EDD27}" destId="{165486DD-2364-40A4-B20A-D435AD8E6FC4}" srcOrd="0" destOrd="0" presId="urn:microsoft.com/office/officeart/2008/layout/PictureAccentList"/>
    <dgm:cxn modelId="{B251EE7F-4CEF-45C1-A103-272343C48856}" srcId="{413BAC05-02A0-4C4E-9ABB-5BB74B346A3A}" destId="{A6B59EFE-D8BE-4438-ADAE-71728B1EDD27}" srcOrd="1" destOrd="0" parTransId="{C35F69A2-2FEA-4A31-8EF4-1BDE07DEE31F}" sibTransId="{932B47C3-90E7-453D-AC68-4EC9B183DC53}"/>
    <dgm:cxn modelId="{218AF079-B772-43E2-92BA-140A535DCC4E}" type="presOf" srcId="{F5109733-CB4B-40AC-AB59-D70024D70884}" destId="{A5800CB9-9619-4A4B-9D34-14D126257DEE}" srcOrd="0" destOrd="0" presId="urn:microsoft.com/office/officeart/2008/layout/PictureAccentList"/>
    <dgm:cxn modelId="{3118016A-E1F7-4A53-A2D2-E4966ACF88D5}" srcId="{413BAC05-02A0-4C4E-9ABB-5BB74B346A3A}" destId="{F5109733-CB4B-40AC-AB59-D70024D70884}" srcOrd="2" destOrd="0" parTransId="{2E69A415-9835-46CE-BEE1-DA88309D797D}" sibTransId="{F1784A64-EDDA-4C8E-AD87-475340138694}"/>
    <dgm:cxn modelId="{FD086FA7-AE59-4102-AA3A-6102B328B21A}" type="presOf" srcId="{413BAC05-02A0-4C4E-9ABB-5BB74B346A3A}" destId="{337F856C-55E8-4C17-8EB4-2ED091B8D3CC}" srcOrd="0" destOrd="0" presId="urn:microsoft.com/office/officeart/2008/layout/PictureAccentList"/>
    <dgm:cxn modelId="{F15579DA-6AAE-4F7C-BD98-DB7E76104DD8}" srcId="{1E54834D-8733-4420-B4D1-AFBCCE0E3520}" destId="{413BAC05-02A0-4C4E-9ABB-5BB74B346A3A}" srcOrd="0" destOrd="0" parTransId="{197418CB-8740-490F-B7BE-2CB25F555684}" sibTransId="{E5C38415-D1C1-44FE-A76B-09F3AD62D653}"/>
    <dgm:cxn modelId="{9A0DB249-E772-4DA1-A293-EEF75A450CA3}" type="presOf" srcId="{0F2E8FED-A15E-4C20-893C-396B125EB100}" destId="{DD6BC2B7-CF5D-49D4-8EC0-AC5DF511C5E2}" srcOrd="0" destOrd="0" presId="urn:microsoft.com/office/officeart/2008/layout/PictureAccentList"/>
    <dgm:cxn modelId="{BA9FF985-E208-41D8-91F9-2A6F10A2BBA1}" type="presOf" srcId="{1E54834D-8733-4420-B4D1-AFBCCE0E3520}" destId="{EBB2DF1C-A22F-4894-84EA-B2C57DD7DEE9}" srcOrd="0" destOrd="0" presId="urn:microsoft.com/office/officeart/2008/layout/PictureAccentList"/>
    <dgm:cxn modelId="{85C9B2B1-6025-4E54-B3CE-AAC7A57B8D2F}" srcId="{413BAC05-02A0-4C4E-9ABB-5BB74B346A3A}" destId="{0F2E8FED-A15E-4C20-893C-396B125EB100}" srcOrd="0" destOrd="0" parTransId="{0FBB4A9D-63FE-4ADB-998C-0B05DB882218}" sibTransId="{529372BC-4E50-4BD0-A464-7B46F2123F7A}"/>
    <dgm:cxn modelId="{C8C7BC49-1002-4AE9-97AA-97DC2417648D}" type="presParOf" srcId="{EBB2DF1C-A22F-4894-84EA-B2C57DD7DEE9}" destId="{E0D72277-1D4A-471E-A36A-4ED52FA4CB18}" srcOrd="0" destOrd="0" presId="urn:microsoft.com/office/officeart/2008/layout/PictureAccentList"/>
    <dgm:cxn modelId="{364253FC-851F-42B0-831C-31513A14185F}" type="presParOf" srcId="{E0D72277-1D4A-471E-A36A-4ED52FA4CB18}" destId="{A0E31588-C6F8-42C3-9559-C948D6EEBFB7}" srcOrd="0" destOrd="0" presId="urn:microsoft.com/office/officeart/2008/layout/PictureAccentList"/>
    <dgm:cxn modelId="{3771B458-E4CF-4F46-A263-E2C1C457C14B}" type="presParOf" srcId="{A0E31588-C6F8-42C3-9559-C948D6EEBFB7}" destId="{337F856C-55E8-4C17-8EB4-2ED091B8D3CC}" srcOrd="0" destOrd="0" presId="urn:microsoft.com/office/officeart/2008/layout/PictureAccentList"/>
    <dgm:cxn modelId="{36450539-C7FC-4253-AF00-74F3DD051B8B}" type="presParOf" srcId="{E0D72277-1D4A-471E-A36A-4ED52FA4CB18}" destId="{2135B6B2-DAF6-4D2E-B22F-3E944DB4F5DB}" srcOrd="1" destOrd="0" presId="urn:microsoft.com/office/officeart/2008/layout/PictureAccentList"/>
    <dgm:cxn modelId="{0BA72B6F-0534-41F4-ABB9-E8D5E8853EF0}" type="presParOf" srcId="{2135B6B2-DAF6-4D2E-B22F-3E944DB4F5DB}" destId="{FC80ABDE-FC5E-4CD8-A283-76A5B11A14D6}" srcOrd="0" destOrd="0" presId="urn:microsoft.com/office/officeart/2008/layout/PictureAccentList"/>
    <dgm:cxn modelId="{32DA2CD5-6379-4709-91FE-2FDC13422F85}" type="presParOf" srcId="{FC80ABDE-FC5E-4CD8-A283-76A5B11A14D6}" destId="{68A480AB-7535-43FE-978A-CE6D6C01F3E4}" srcOrd="0" destOrd="0" presId="urn:microsoft.com/office/officeart/2008/layout/PictureAccentList"/>
    <dgm:cxn modelId="{74699C21-4EDB-43E5-9662-77733AC885E4}" type="presParOf" srcId="{FC80ABDE-FC5E-4CD8-A283-76A5B11A14D6}" destId="{DD6BC2B7-CF5D-49D4-8EC0-AC5DF511C5E2}" srcOrd="1" destOrd="0" presId="urn:microsoft.com/office/officeart/2008/layout/PictureAccentList"/>
    <dgm:cxn modelId="{DA5E2CA6-131C-4DF8-B172-F8D02859DAFA}" type="presParOf" srcId="{2135B6B2-DAF6-4D2E-B22F-3E944DB4F5DB}" destId="{897B9CD1-8E2B-420A-9F8F-8C8BBE927B44}" srcOrd="1" destOrd="0" presId="urn:microsoft.com/office/officeart/2008/layout/PictureAccentList"/>
    <dgm:cxn modelId="{0A740385-6B3F-48A7-928B-89A175FF0572}" type="presParOf" srcId="{897B9CD1-8E2B-420A-9F8F-8C8BBE927B44}" destId="{2AB601A6-F3B4-4042-8A3D-5EF6FFFFBC5E}" srcOrd="0" destOrd="0" presId="urn:microsoft.com/office/officeart/2008/layout/PictureAccentList"/>
    <dgm:cxn modelId="{E9115A98-2ED0-44A2-B3ED-31F3D3E0BB56}" type="presParOf" srcId="{897B9CD1-8E2B-420A-9F8F-8C8BBE927B44}" destId="{165486DD-2364-40A4-B20A-D435AD8E6FC4}" srcOrd="1" destOrd="0" presId="urn:microsoft.com/office/officeart/2008/layout/PictureAccentList"/>
    <dgm:cxn modelId="{6DB96928-0381-4824-A47F-A31D60821C30}" type="presParOf" srcId="{2135B6B2-DAF6-4D2E-B22F-3E944DB4F5DB}" destId="{DBB1ECC5-354A-4188-B063-60C5179115AE}" srcOrd="2" destOrd="0" presId="urn:microsoft.com/office/officeart/2008/layout/PictureAccentList"/>
    <dgm:cxn modelId="{B55E462C-43DB-4E79-94B3-B45758578B20}" type="presParOf" srcId="{DBB1ECC5-354A-4188-B063-60C5179115AE}" destId="{3F193C22-0A90-4355-BE4E-5EC41C552C79}" srcOrd="0" destOrd="0" presId="urn:microsoft.com/office/officeart/2008/layout/PictureAccentList"/>
    <dgm:cxn modelId="{5F45DC47-CFF3-4C46-8635-975FED004C98}" type="presParOf" srcId="{DBB1ECC5-354A-4188-B063-60C5179115AE}" destId="{A5800CB9-9619-4A4B-9D34-14D126257DEE}" srcOrd="1" destOrd="0" presId="urn:microsoft.com/office/officeart/2008/layout/PictureAccent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54834D-8733-4420-B4D1-AFBCCE0E3520}" type="doc">
      <dgm:prSet loTypeId="urn:microsoft.com/office/officeart/2008/layout/PictureAccentList" loCatId="picture" qsTypeId="urn:microsoft.com/office/officeart/2005/8/quickstyle/simple1" qsCatId="simple" csTypeId="urn:microsoft.com/office/officeart/2005/8/colors/accent1_2" csCatId="accent1" phldr="1"/>
      <dgm:spPr/>
      <dgm:t>
        <a:bodyPr/>
        <a:lstStyle/>
        <a:p>
          <a:endParaRPr lang="en-IN"/>
        </a:p>
      </dgm:t>
    </dgm:pt>
    <dgm:pt modelId="{413BAC05-02A0-4C4E-9ABB-5BB74B346A3A}">
      <dgm:prSet phldrT="[Text]"/>
      <dgm:spPr>
        <a:noFill/>
      </dgm:spPr>
      <dgm:t>
        <a:bodyPr/>
        <a:lstStyle/>
        <a:p>
          <a:r>
            <a:rPr lang="en-US" dirty="0" err="1">
              <a:solidFill>
                <a:srgbClr val="92D050"/>
              </a:solidFill>
            </a:rPr>
            <a:t>PyObject</a:t>
          </a:r>
          <a:endParaRPr lang="en-IN" dirty="0">
            <a:solidFill>
              <a:srgbClr val="92D050"/>
            </a:solidFill>
          </a:endParaRPr>
        </a:p>
      </dgm:t>
    </dgm:pt>
    <dgm:pt modelId="{197418CB-8740-490F-B7BE-2CB25F555684}" type="parTrans" cxnId="{F15579DA-6AAE-4F7C-BD98-DB7E76104DD8}">
      <dgm:prSet/>
      <dgm:spPr/>
      <dgm:t>
        <a:bodyPr/>
        <a:lstStyle/>
        <a:p>
          <a:endParaRPr lang="en-IN"/>
        </a:p>
      </dgm:t>
    </dgm:pt>
    <dgm:pt modelId="{E5C38415-D1C1-44FE-A76B-09F3AD62D653}" type="sibTrans" cxnId="{F15579DA-6AAE-4F7C-BD98-DB7E76104DD8}">
      <dgm:prSet/>
      <dgm:spPr/>
      <dgm:t>
        <a:bodyPr/>
        <a:lstStyle/>
        <a:p>
          <a:endParaRPr lang="en-IN"/>
        </a:p>
      </dgm:t>
    </dgm:pt>
    <dgm:pt modelId="{0F2E8FED-A15E-4C20-893C-396B125EB100}">
      <dgm:prSet phldrT="[Text]" custT="1"/>
      <dgm:spPr>
        <a:noFill/>
      </dgm:spPr>
      <dgm:t>
        <a:bodyPr/>
        <a:lstStyle/>
        <a:p>
          <a:r>
            <a:rPr lang="en-US" sz="2000" dirty="0">
              <a:solidFill>
                <a:srgbClr val="00B0F0"/>
              </a:solidFill>
            </a:rPr>
            <a:t>Integer</a:t>
          </a:r>
          <a:endParaRPr lang="en-IN" sz="2000" dirty="0">
            <a:solidFill>
              <a:srgbClr val="00B0F0"/>
            </a:solidFill>
          </a:endParaRPr>
        </a:p>
      </dgm:t>
    </dgm:pt>
    <dgm:pt modelId="{0FBB4A9D-63FE-4ADB-998C-0B05DB882218}" type="parTrans" cxnId="{85C9B2B1-6025-4E54-B3CE-AAC7A57B8D2F}">
      <dgm:prSet/>
      <dgm:spPr/>
      <dgm:t>
        <a:bodyPr/>
        <a:lstStyle/>
        <a:p>
          <a:endParaRPr lang="en-IN"/>
        </a:p>
      </dgm:t>
    </dgm:pt>
    <dgm:pt modelId="{529372BC-4E50-4BD0-A464-7B46F2123F7A}" type="sibTrans" cxnId="{85C9B2B1-6025-4E54-B3CE-AAC7A57B8D2F}">
      <dgm:prSet/>
      <dgm:spPr/>
      <dgm:t>
        <a:bodyPr/>
        <a:lstStyle/>
        <a:p>
          <a:endParaRPr lang="en-IN"/>
        </a:p>
      </dgm:t>
    </dgm:pt>
    <dgm:pt modelId="{A6B59EFE-D8BE-4438-ADAE-71728B1EDD27}">
      <dgm:prSet phldrT="[Text]" custT="1"/>
      <dgm:spPr>
        <a:noFill/>
      </dgm:spPr>
      <dgm:t>
        <a:bodyPr/>
        <a:lstStyle/>
        <a:p>
          <a:r>
            <a:rPr lang="en-US" sz="1800" dirty="0">
              <a:solidFill>
                <a:srgbClr val="00B0F0"/>
              </a:solidFill>
            </a:rPr>
            <a:t>1</a:t>
          </a:r>
          <a:endParaRPr lang="en-IN" sz="1800" dirty="0">
            <a:solidFill>
              <a:srgbClr val="00B0F0"/>
            </a:solidFill>
          </a:endParaRPr>
        </a:p>
      </dgm:t>
    </dgm:pt>
    <dgm:pt modelId="{C35F69A2-2FEA-4A31-8EF4-1BDE07DEE31F}" type="parTrans" cxnId="{B251EE7F-4CEF-45C1-A103-272343C48856}">
      <dgm:prSet/>
      <dgm:spPr/>
      <dgm:t>
        <a:bodyPr/>
        <a:lstStyle/>
        <a:p>
          <a:endParaRPr lang="en-IN"/>
        </a:p>
      </dgm:t>
    </dgm:pt>
    <dgm:pt modelId="{932B47C3-90E7-453D-AC68-4EC9B183DC53}" type="sibTrans" cxnId="{B251EE7F-4CEF-45C1-A103-272343C48856}">
      <dgm:prSet/>
      <dgm:spPr/>
      <dgm:t>
        <a:bodyPr/>
        <a:lstStyle/>
        <a:p>
          <a:endParaRPr lang="en-IN"/>
        </a:p>
      </dgm:t>
    </dgm:pt>
    <dgm:pt modelId="{F5109733-CB4B-40AC-AB59-D70024D70884}">
      <dgm:prSet/>
      <dgm:spPr>
        <a:noFill/>
      </dgm:spPr>
      <dgm:t>
        <a:bodyPr/>
        <a:lstStyle/>
        <a:p>
          <a:endParaRPr lang="en-IN"/>
        </a:p>
      </dgm:t>
    </dgm:pt>
    <dgm:pt modelId="{2E69A415-9835-46CE-BEE1-DA88309D797D}" type="parTrans" cxnId="{3118016A-E1F7-4A53-A2D2-E4966ACF88D5}">
      <dgm:prSet/>
      <dgm:spPr/>
      <dgm:t>
        <a:bodyPr/>
        <a:lstStyle/>
        <a:p>
          <a:endParaRPr lang="en-IN"/>
        </a:p>
      </dgm:t>
    </dgm:pt>
    <dgm:pt modelId="{F1784A64-EDDA-4C8E-AD87-475340138694}" type="sibTrans" cxnId="{3118016A-E1F7-4A53-A2D2-E4966ACF88D5}">
      <dgm:prSet/>
      <dgm:spPr/>
      <dgm:t>
        <a:bodyPr/>
        <a:lstStyle/>
        <a:p>
          <a:endParaRPr lang="en-IN"/>
        </a:p>
      </dgm:t>
    </dgm:pt>
    <dgm:pt modelId="{EBB2DF1C-A22F-4894-84EA-B2C57DD7DEE9}" type="pres">
      <dgm:prSet presAssocID="{1E54834D-8733-4420-B4D1-AFBCCE0E3520}" presName="layout" presStyleCnt="0">
        <dgm:presLayoutVars>
          <dgm:chMax/>
          <dgm:chPref/>
          <dgm:dir/>
          <dgm:animOne val="branch"/>
          <dgm:animLvl val="lvl"/>
          <dgm:resizeHandles/>
        </dgm:presLayoutVars>
      </dgm:prSet>
      <dgm:spPr/>
      <dgm:t>
        <a:bodyPr/>
        <a:lstStyle/>
        <a:p>
          <a:endParaRPr lang="en-IN"/>
        </a:p>
      </dgm:t>
    </dgm:pt>
    <dgm:pt modelId="{E0D72277-1D4A-471E-A36A-4ED52FA4CB18}" type="pres">
      <dgm:prSet presAssocID="{413BAC05-02A0-4C4E-9ABB-5BB74B346A3A}" presName="root" presStyleCnt="0">
        <dgm:presLayoutVars>
          <dgm:chMax/>
          <dgm:chPref val="4"/>
        </dgm:presLayoutVars>
      </dgm:prSet>
      <dgm:spPr/>
    </dgm:pt>
    <dgm:pt modelId="{A0E31588-C6F8-42C3-9559-C948D6EEBFB7}" type="pres">
      <dgm:prSet presAssocID="{413BAC05-02A0-4C4E-9ABB-5BB74B346A3A}" presName="rootComposite" presStyleCnt="0">
        <dgm:presLayoutVars/>
      </dgm:prSet>
      <dgm:spPr/>
    </dgm:pt>
    <dgm:pt modelId="{337F856C-55E8-4C17-8EB4-2ED091B8D3CC}" type="pres">
      <dgm:prSet presAssocID="{413BAC05-02A0-4C4E-9ABB-5BB74B346A3A}" presName="rootText" presStyleLbl="node0" presStyleIdx="0" presStyleCnt="1">
        <dgm:presLayoutVars>
          <dgm:chMax/>
          <dgm:chPref val="4"/>
        </dgm:presLayoutVars>
      </dgm:prSet>
      <dgm:spPr/>
      <dgm:t>
        <a:bodyPr/>
        <a:lstStyle/>
        <a:p>
          <a:endParaRPr lang="en-IN"/>
        </a:p>
      </dgm:t>
    </dgm:pt>
    <dgm:pt modelId="{2135B6B2-DAF6-4D2E-B22F-3E944DB4F5DB}" type="pres">
      <dgm:prSet presAssocID="{413BAC05-02A0-4C4E-9ABB-5BB74B346A3A}" presName="childShape" presStyleCnt="0">
        <dgm:presLayoutVars>
          <dgm:chMax val="0"/>
          <dgm:chPref val="0"/>
        </dgm:presLayoutVars>
      </dgm:prSet>
      <dgm:spPr/>
    </dgm:pt>
    <dgm:pt modelId="{FC80ABDE-FC5E-4CD8-A283-76A5B11A14D6}" type="pres">
      <dgm:prSet presAssocID="{0F2E8FED-A15E-4C20-893C-396B125EB100}" presName="childComposite" presStyleCnt="0">
        <dgm:presLayoutVars>
          <dgm:chMax val="0"/>
          <dgm:chPref val="0"/>
        </dgm:presLayoutVars>
      </dgm:prSet>
      <dgm:spPr/>
    </dgm:pt>
    <dgm:pt modelId="{68A480AB-7535-43FE-978A-CE6D6C01F3E4}" type="pres">
      <dgm:prSet presAssocID="{0F2E8FED-A15E-4C20-893C-396B125EB100}" presName="Image" presStyleLbl="node1" presStyleIdx="0" presStyleCnt="3" custScaleX="236790"/>
      <dgm:spPr>
        <a:noFill/>
      </dgm:spPr>
      <dgm:t>
        <a:bodyPr/>
        <a:lstStyle/>
        <a:p>
          <a:endParaRPr lang="en-IN"/>
        </a:p>
      </dgm:t>
    </dgm:pt>
    <dgm:pt modelId="{DD6BC2B7-CF5D-49D4-8EC0-AC5DF511C5E2}" type="pres">
      <dgm:prSet presAssocID="{0F2E8FED-A15E-4C20-893C-396B125EB100}" presName="childText" presStyleLbl="lnNode1" presStyleIdx="0" presStyleCnt="3" custScaleX="62847">
        <dgm:presLayoutVars>
          <dgm:chMax val="0"/>
          <dgm:chPref val="0"/>
          <dgm:bulletEnabled val="1"/>
        </dgm:presLayoutVars>
      </dgm:prSet>
      <dgm:spPr/>
      <dgm:t>
        <a:bodyPr/>
        <a:lstStyle/>
        <a:p>
          <a:endParaRPr lang="en-IN"/>
        </a:p>
      </dgm:t>
    </dgm:pt>
    <dgm:pt modelId="{897B9CD1-8E2B-420A-9F8F-8C8BBE927B44}" type="pres">
      <dgm:prSet presAssocID="{A6B59EFE-D8BE-4438-ADAE-71728B1EDD27}" presName="childComposite" presStyleCnt="0">
        <dgm:presLayoutVars>
          <dgm:chMax val="0"/>
          <dgm:chPref val="0"/>
        </dgm:presLayoutVars>
      </dgm:prSet>
      <dgm:spPr/>
    </dgm:pt>
    <dgm:pt modelId="{2AB601A6-F3B4-4042-8A3D-5EF6FFFFBC5E}" type="pres">
      <dgm:prSet presAssocID="{A6B59EFE-D8BE-4438-ADAE-71728B1EDD27}" presName="Image" presStyleLbl="node1" presStyleIdx="1" presStyleCnt="3" custScaleX="230593"/>
      <dgm:spPr>
        <a:noFill/>
      </dgm:spPr>
      <dgm:t>
        <a:bodyPr/>
        <a:lstStyle/>
        <a:p>
          <a:endParaRPr lang="en-IN"/>
        </a:p>
      </dgm:t>
    </dgm:pt>
    <dgm:pt modelId="{165486DD-2364-40A4-B20A-D435AD8E6FC4}" type="pres">
      <dgm:prSet presAssocID="{A6B59EFE-D8BE-4438-ADAE-71728B1EDD27}" presName="childText" presStyleLbl="lnNode1" presStyleIdx="1" presStyleCnt="3" custScaleX="64011">
        <dgm:presLayoutVars>
          <dgm:chMax val="0"/>
          <dgm:chPref val="0"/>
          <dgm:bulletEnabled val="1"/>
        </dgm:presLayoutVars>
      </dgm:prSet>
      <dgm:spPr/>
      <dgm:t>
        <a:bodyPr/>
        <a:lstStyle/>
        <a:p>
          <a:endParaRPr lang="en-IN"/>
        </a:p>
      </dgm:t>
    </dgm:pt>
    <dgm:pt modelId="{DBB1ECC5-354A-4188-B063-60C5179115AE}" type="pres">
      <dgm:prSet presAssocID="{F5109733-CB4B-40AC-AB59-D70024D70884}" presName="childComposite" presStyleCnt="0">
        <dgm:presLayoutVars>
          <dgm:chMax val="0"/>
          <dgm:chPref val="0"/>
        </dgm:presLayoutVars>
      </dgm:prSet>
      <dgm:spPr/>
    </dgm:pt>
    <dgm:pt modelId="{3F193C22-0A90-4355-BE4E-5EC41C552C79}" type="pres">
      <dgm:prSet presAssocID="{F5109733-CB4B-40AC-AB59-D70024D70884}" presName="Image" presStyleLbl="node1" presStyleIdx="2" presStyleCnt="3" custScaleX="229563"/>
      <dgm:spPr>
        <a:noFill/>
      </dgm:spPr>
      <dgm:t>
        <a:bodyPr/>
        <a:lstStyle/>
        <a:p>
          <a:endParaRPr lang="en-IN"/>
        </a:p>
      </dgm:t>
    </dgm:pt>
    <dgm:pt modelId="{A5800CB9-9619-4A4B-9D34-14D126257DEE}" type="pres">
      <dgm:prSet presAssocID="{F5109733-CB4B-40AC-AB59-D70024D70884}" presName="childText" presStyleLbl="lnNode1" presStyleIdx="2" presStyleCnt="3" custScaleX="63435">
        <dgm:presLayoutVars>
          <dgm:chMax val="0"/>
          <dgm:chPref val="0"/>
          <dgm:bulletEnabled val="1"/>
        </dgm:presLayoutVars>
      </dgm:prSet>
      <dgm:spPr/>
      <dgm:t>
        <a:bodyPr/>
        <a:lstStyle/>
        <a:p>
          <a:endParaRPr lang="en-IN"/>
        </a:p>
      </dgm:t>
    </dgm:pt>
  </dgm:ptLst>
  <dgm:cxnLst>
    <dgm:cxn modelId="{80919E53-0894-4BB4-8323-A3201F8563E6}" type="presOf" srcId="{F5109733-CB4B-40AC-AB59-D70024D70884}" destId="{A5800CB9-9619-4A4B-9D34-14D126257DEE}" srcOrd="0" destOrd="0" presId="urn:microsoft.com/office/officeart/2008/layout/PictureAccentList"/>
    <dgm:cxn modelId="{B251EE7F-4CEF-45C1-A103-272343C48856}" srcId="{413BAC05-02A0-4C4E-9ABB-5BB74B346A3A}" destId="{A6B59EFE-D8BE-4438-ADAE-71728B1EDD27}" srcOrd="1" destOrd="0" parTransId="{C35F69A2-2FEA-4A31-8EF4-1BDE07DEE31F}" sibTransId="{932B47C3-90E7-453D-AC68-4EC9B183DC53}"/>
    <dgm:cxn modelId="{5A8C585F-A8A5-4BB4-B529-0CE17A22699D}" type="presOf" srcId="{A6B59EFE-D8BE-4438-ADAE-71728B1EDD27}" destId="{165486DD-2364-40A4-B20A-D435AD8E6FC4}" srcOrd="0" destOrd="0" presId="urn:microsoft.com/office/officeart/2008/layout/PictureAccentList"/>
    <dgm:cxn modelId="{E6B33C3C-FD45-44C3-8479-E9B762B82F27}" type="presOf" srcId="{413BAC05-02A0-4C4E-9ABB-5BB74B346A3A}" destId="{337F856C-55E8-4C17-8EB4-2ED091B8D3CC}" srcOrd="0" destOrd="0" presId="urn:microsoft.com/office/officeart/2008/layout/PictureAccentList"/>
    <dgm:cxn modelId="{DFEE475B-0AA7-40D2-929B-B26C9A74C363}" type="presOf" srcId="{1E54834D-8733-4420-B4D1-AFBCCE0E3520}" destId="{EBB2DF1C-A22F-4894-84EA-B2C57DD7DEE9}" srcOrd="0" destOrd="0" presId="urn:microsoft.com/office/officeart/2008/layout/PictureAccentList"/>
    <dgm:cxn modelId="{F15579DA-6AAE-4F7C-BD98-DB7E76104DD8}" srcId="{1E54834D-8733-4420-B4D1-AFBCCE0E3520}" destId="{413BAC05-02A0-4C4E-9ABB-5BB74B346A3A}" srcOrd="0" destOrd="0" parTransId="{197418CB-8740-490F-B7BE-2CB25F555684}" sibTransId="{E5C38415-D1C1-44FE-A76B-09F3AD62D653}"/>
    <dgm:cxn modelId="{0C8040FB-C166-4A06-B7F4-D43F90757DD3}" type="presOf" srcId="{0F2E8FED-A15E-4C20-893C-396B125EB100}" destId="{DD6BC2B7-CF5D-49D4-8EC0-AC5DF511C5E2}" srcOrd="0" destOrd="0" presId="urn:microsoft.com/office/officeart/2008/layout/PictureAccentList"/>
    <dgm:cxn modelId="{3118016A-E1F7-4A53-A2D2-E4966ACF88D5}" srcId="{413BAC05-02A0-4C4E-9ABB-5BB74B346A3A}" destId="{F5109733-CB4B-40AC-AB59-D70024D70884}" srcOrd="2" destOrd="0" parTransId="{2E69A415-9835-46CE-BEE1-DA88309D797D}" sibTransId="{F1784A64-EDDA-4C8E-AD87-475340138694}"/>
    <dgm:cxn modelId="{85C9B2B1-6025-4E54-B3CE-AAC7A57B8D2F}" srcId="{413BAC05-02A0-4C4E-9ABB-5BB74B346A3A}" destId="{0F2E8FED-A15E-4C20-893C-396B125EB100}" srcOrd="0" destOrd="0" parTransId="{0FBB4A9D-63FE-4ADB-998C-0B05DB882218}" sibTransId="{529372BC-4E50-4BD0-A464-7B46F2123F7A}"/>
    <dgm:cxn modelId="{0C7AB4BA-D55A-492C-9F45-55E9F34124AE}" type="presParOf" srcId="{EBB2DF1C-A22F-4894-84EA-B2C57DD7DEE9}" destId="{E0D72277-1D4A-471E-A36A-4ED52FA4CB18}" srcOrd="0" destOrd="0" presId="urn:microsoft.com/office/officeart/2008/layout/PictureAccentList"/>
    <dgm:cxn modelId="{D132C243-E48A-4050-BD86-1C1D8B3BD7A8}" type="presParOf" srcId="{E0D72277-1D4A-471E-A36A-4ED52FA4CB18}" destId="{A0E31588-C6F8-42C3-9559-C948D6EEBFB7}" srcOrd="0" destOrd="0" presId="urn:microsoft.com/office/officeart/2008/layout/PictureAccentList"/>
    <dgm:cxn modelId="{3FF0D5C6-0407-4104-B068-CB836E46B8B8}" type="presParOf" srcId="{A0E31588-C6F8-42C3-9559-C948D6EEBFB7}" destId="{337F856C-55E8-4C17-8EB4-2ED091B8D3CC}" srcOrd="0" destOrd="0" presId="urn:microsoft.com/office/officeart/2008/layout/PictureAccentList"/>
    <dgm:cxn modelId="{AEB38846-7FF2-43F3-8F42-52C33601F8B4}" type="presParOf" srcId="{E0D72277-1D4A-471E-A36A-4ED52FA4CB18}" destId="{2135B6B2-DAF6-4D2E-B22F-3E944DB4F5DB}" srcOrd="1" destOrd="0" presId="urn:microsoft.com/office/officeart/2008/layout/PictureAccentList"/>
    <dgm:cxn modelId="{EDE35B98-65E4-40CB-A268-6FD4996C3227}" type="presParOf" srcId="{2135B6B2-DAF6-4D2E-B22F-3E944DB4F5DB}" destId="{FC80ABDE-FC5E-4CD8-A283-76A5B11A14D6}" srcOrd="0" destOrd="0" presId="urn:microsoft.com/office/officeart/2008/layout/PictureAccentList"/>
    <dgm:cxn modelId="{7A0C6C4B-2863-4B6C-B10A-212D30609805}" type="presParOf" srcId="{FC80ABDE-FC5E-4CD8-A283-76A5B11A14D6}" destId="{68A480AB-7535-43FE-978A-CE6D6C01F3E4}" srcOrd="0" destOrd="0" presId="urn:microsoft.com/office/officeart/2008/layout/PictureAccentList"/>
    <dgm:cxn modelId="{463E5886-696F-4F10-9D1A-D82057A87100}" type="presParOf" srcId="{FC80ABDE-FC5E-4CD8-A283-76A5B11A14D6}" destId="{DD6BC2B7-CF5D-49D4-8EC0-AC5DF511C5E2}" srcOrd="1" destOrd="0" presId="urn:microsoft.com/office/officeart/2008/layout/PictureAccentList"/>
    <dgm:cxn modelId="{DCDBA71A-A895-4A49-838F-5294676F6D61}" type="presParOf" srcId="{2135B6B2-DAF6-4D2E-B22F-3E944DB4F5DB}" destId="{897B9CD1-8E2B-420A-9F8F-8C8BBE927B44}" srcOrd="1" destOrd="0" presId="urn:microsoft.com/office/officeart/2008/layout/PictureAccentList"/>
    <dgm:cxn modelId="{672AE938-5D2B-4F57-8528-D061BE8E02CC}" type="presParOf" srcId="{897B9CD1-8E2B-420A-9F8F-8C8BBE927B44}" destId="{2AB601A6-F3B4-4042-8A3D-5EF6FFFFBC5E}" srcOrd="0" destOrd="0" presId="urn:microsoft.com/office/officeart/2008/layout/PictureAccentList"/>
    <dgm:cxn modelId="{2671AE0F-7EE1-4F84-A3EA-87113D83D659}" type="presParOf" srcId="{897B9CD1-8E2B-420A-9F8F-8C8BBE927B44}" destId="{165486DD-2364-40A4-B20A-D435AD8E6FC4}" srcOrd="1" destOrd="0" presId="urn:microsoft.com/office/officeart/2008/layout/PictureAccentList"/>
    <dgm:cxn modelId="{D1B5F68C-6D28-443B-8D9C-A519D0902368}" type="presParOf" srcId="{2135B6B2-DAF6-4D2E-B22F-3E944DB4F5DB}" destId="{DBB1ECC5-354A-4188-B063-60C5179115AE}" srcOrd="2" destOrd="0" presId="urn:microsoft.com/office/officeart/2008/layout/PictureAccentList"/>
    <dgm:cxn modelId="{109371C7-B27D-4F86-B0E6-8BB60D80EC8C}" type="presParOf" srcId="{DBB1ECC5-354A-4188-B063-60C5179115AE}" destId="{3F193C22-0A90-4355-BE4E-5EC41C552C79}" srcOrd="0" destOrd="0" presId="urn:microsoft.com/office/officeart/2008/layout/PictureAccentList"/>
    <dgm:cxn modelId="{9DEB701A-1469-409A-BBE6-0D750DACAA9F}" type="presParOf" srcId="{DBB1ECC5-354A-4188-B063-60C5179115AE}" destId="{A5800CB9-9619-4A4B-9D34-14D126257DEE}" srcOrd="1" destOrd="0" presId="urn:microsoft.com/office/officeart/2008/layout/PictureAccent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6FD39E-B1A9-4E03-BF07-A87B02CEE5C0}" type="doc">
      <dgm:prSet loTypeId="urn:microsoft.com/office/officeart/2005/8/layout/hierarchy1" loCatId="hierarchy" qsTypeId="urn:microsoft.com/office/officeart/2005/8/quickstyle/simple1" qsCatId="simple" csTypeId="urn:microsoft.com/office/officeart/2005/8/colors/accent1_2" csCatId="accent1" phldr="0"/>
      <dgm:spPr/>
      <dgm:t>
        <a:bodyPr/>
        <a:lstStyle/>
        <a:p>
          <a:endParaRPr lang="en-IN"/>
        </a:p>
      </dgm:t>
    </dgm:pt>
    <dgm:pt modelId="{ABE93A36-F23D-4135-945F-415D712BFAB2}" type="pres">
      <dgm:prSet presAssocID="{696FD39E-B1A9-4E03-BF07-A87B02CEE5C0}" presName="hierChild1" presStyleCnt="0">
        <dgm:presLayoutVars>
          <dgm:chPref val="1"/>
          <dgm:dir/>
          <dgm:animOne val="branch"/>
          <dgm:animLvl val="lvl"/>
          <dgm:resizeHandles/>
        </dgm:presLayoutVars>
      </dgm:prSet>
      <dgm:spPr/>
      <dgm:t>
        <a:bodyPr/>
        <a:lstStyle/>
        <a:p>
          <a:endParaRPr lang="en-IN"/>
        </a:p>
      </dgm:t>
    </dgm:pt>
  </dgm:ptLst>
  <dgm:cxnLst>
    <dgm:cxn modelId="{51F01870-4DB6-4815-A6B4-CD8AAB33375A}" type="presOf" srcId="{696FD39E-B1A9-4E03-BF07-A87B02CEE5C0}" destId="{ABE93A36-F23D-4135-945F-415D712BFAB2}" srcOrd="0"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F856C-55E8-4C17-8EB4-2ED091B8D3CC}">
      <dsp:nvSpPr>
        <dsp:cNvPr id="0" name=""/>
        <dsp:cNvSpPr/>
      </dsp:nvSpPr>
      <dsp:spPr>
        <a:xfrm>
          <a:off x="140990" y="882"/>
          <a:ext cx="2664423" cy="530430"/>
        </a:xfrm>
        <a:prstGeom prst="roundRect">
          <a:avLst>
            <a:gd name="adj" fmla="val 10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err="1">
              <a:solidFill>
                <a:srgbClr val="92D050"/>
              </a:solidFill>
            </a:rPr>
            <a:t>PyObject</a:t>
          </a:r>
          <a:endParaRPr lang="en-IN" sz="3100" kern="1200" dirty="0">
            <a:solidFill>
              <a:srgbClr val="92D050"/>
            </a:solidFill>
          </a:endParaRPr>
        </a:p>
      </dsp:txBody>
      <dsp:txXfrm>
        <a:off x="156526" y="16418"/>
        <a:ext cx="2633351" cy="499358"/>
      </dsp:txXfrm>
    </dsp:sp>
    <dsp:sp modelId="{68A480AB-7535-43FE-978A-CE6D6C01F3E4}">
      <dsp:nvSpPr>
        <dsp:cNvPr id="0" name=""/>
        <dsp:cNvSpPr/>
      </dsp:nvSpPr>
      <dsp:spPr>
        <a:xfrm>
          <a:off x="154850" y="626790"/>
          <a:ext cx="1256006"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6BC2B7-CF5D-49D4-8EC0-AC5DF511C5E2}">
      <dsp:nvSpPr>
        <dsp:cNvPr id="0" name=""/>
        <dsp:cNvSpPr/>
      </dsp:nvSpPr>
      <dsp:spPr>
        <a:xfrm>
          <a:off x="1470404" y="626790"/>
          <a:ext cx="1321149"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a:solidFill>
                <a:schemeClr val="tx1"/>
              </a:solidFill>
            </a:rPr>
            <a:t>Integer</a:t>
          </a:r>
          <a:endParaRPr lang="en-IN" sz="2000" kern="1200" dirty="0">
            <a:solidFill>
              <a:schemeClr val="tx1"/>
            </a:solidFill>
          </a:endParaRPr>
        </a:p>
      </dsp:txBody>
      <dsp:txXfrm>
        <a:off x="1496302" y="652688"/>
        <a:ext cx="1269353" cy="478634"/>
      </dsp:txXfrm>
    </dsp:sp>
    <dsp:sp modelId="{2AB601A6-F3B4-4042-8A3D-5EF6FFFFBC5E}">
      <dsp:nvSpPr>
        <dsp:cNvPr id="0" name=""/>
        <dsp:cNvSpPr/>
      </dsp:nvSpPr>
      <dsp:spPr>
        <a:xfrm>
          <a:off x="159051" y="1220872"/>
          <a:ext cx="1223135"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5486DD-2364-40A4-B20A-D435AD8E6FC4}">
      <dsp:nvSpPr>
        <dsp:cNvPr id="0" name=""/>
        <dsp:cNvSpPr/>
      </dsp:nvSpPr>
      <dsp:spPr>
        <a:xfrm>
          <a:off x="1445934" y="1220872"/>
          <a:ext cx="1345618"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a:solidFill>
                <a:schemeClr val="tx1"/>
              </a:solidFill>
            </a:rPr>
            <a:t>1</a:t>
          </a:r>
          <a:endParaRPr lang="en-IN" sz="1800" kern="1200" dirty="0">
            <a:solidFill>
              <a:schemeClr val="tx1"/>
            </a:solidFill>
          </a:endParaRPr>
        </a:p>
      </dsp:txBody>
      <dsp:txXfrm>
        <a:off x="1471832" y="1246770"/>
        <a:ext cx="1293822" cy="478634"/>
      </dsp:txXfrm>
    </dsp:sp>
    <dsp:sp modelId="{3F193C22-0A90-4355-BE4E-5EC41C552C79}">
      <dsp:nvSpPr>
        <dsp:cNvPr id="0" name=""/>
        <dsp:cNvSpPr/>
      </dsp:nvSpPr>
      <dsp:spPr>
        <a:xfrm>
          <a:off x="167837" y="1814954"/>
          <a:ext cx="1217672"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800CB9-9619-4A4B-9D34-14D126257DEE}">
      <dsp:nvSpPr>
        <dsp:cNvPr id="0" name=""/>
        <dsp:cNvSpPr/>
      </dsp:nvSpPr>
      <dsp:spPr>
        <a:xfrm>
          <a:off x="1458043" y="1814954"/>
          <a:ext cx="1333510"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endParaRPr lang="en-IN" sz="1700" kern="1200"/>
        </a:p>
      </dsp:txBody>
      <dsp:txXfrm>
        <a:off x="1483941" y="1840852"/>
        <a:ext cx="1281714" cy="478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F856C-55E8-4C17-8EB4-2ED091B8D3CC}">
      <dsp:nvSpPr>
        <dsp:cNvPr id="0" name=""/>
        <dsp:cNvSpPr/>
      </dsp:nvSpPr>
      <dsp:spPr>
        <a:xfrm>
          <a:off x="140990" y="882"/>
          <a:ext cx="2664423" cy="530430"/>
        </a:xfrm>
        <a:prstGeom prst="roundRect">
          <a:avLst>
            <a:gd name="adj" fmla="val 10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err="1">
              <a:solidFill>
                <a:srgbClr val="92D050"/>
              </a:solidFill>
            </a:rPr>
            <a:t>PyObject</a:t>
          </a:r>
          <a:endParaRPr lang="en-IN" sz="3100" kern="1200" dirty="0">
            <a:solidFill>
              <a:srgbClr val="92D050"/>
            </a:solidFill>
          </a:endParaRPr>
        </a:p>
      </dsp:txBody>
      <dsp:txXfrm>
        <a:off x="156526" y="16418"/>
        <a:ext cx="2633351" cy="499358"/>
      </dsp:txXfrm>
    </dsp:sp>
    <dsp:sp modelId="{68A480AB-7535-43FE-978A-CE6D6C01F3E4}">
      <dsp:nvSpPr>
        <dsp:cNvPr id="0" name=""/>
        <dsp:cNvSpPr/>
      </dsp:nvSpPr>
      <dsp:spPr>
        <a:xfrm>
          <a:off x="154850" y="626790"/>
          <a:ext cx="1256006"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6BC2B7-CF5D-49D4-8EC0-AC5DF511C5E2}">
      <dsp:nvSpPr>
        <dsp:cNvPr id="0" name=""/>
        <dsp:cNvSpPr/>
      </dsp:nvSpPr>
      <dsp:spPr>
        <a:xfrm>
          <a:off x="1470404" y="626790"/>
          <a:ext cx="1321149"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a:solidFill>
                <a:srgbClr val="00B0F0"/>
              </a:solidFill>
            </a:rPr>
            <a:t>Integer</a:t>
          </a:r>
          <a:endParaRPr lang="en-IN" sz="2000" kern="1200" dirty="0">
            <a:solidFill>
              <a:srgbClr val="00B0F0"/>
            </a:solidFill>
          </a:endParaRPr>
        </a:p>
      </dsp:txBody>
      <dsp:txXfrm>
        <a:off x="1496302" y="652688"/>
        <a:ext cx="1269353" cy="478634"/>
      </dsp:txXfrm>
    </dsp:sp>
    <dsp:sp modelId="{2AB601A6-F3B4-4042-8A3D-5EF6FFFFBC5E}">
      <dsp:nvSpPr>
        <dsp:cNvPr id="0" name=""/>
        <dsp:cNvSpPr/>
      </dsp:nvSpPr>
      <dsp:spPr>
        <a:xfrm>
          <a:off x="159051" y="1220872"/>
          <a:ext cx="1223135"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5486DD-2364-40A4-B20A-D435AD8E6FC4}">
      <dsp:nvSpPr>
        <dsp:cNvPr id="0" name=""/>
        <dsp:cNvSpPr/>
      </dsp:nvSpPr>
      <dsp:spPr>
        <a:xfrm>
          <a:off x="1445934" y="1220872"/>
          <a:ext cx="1345618"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a:solidFill>
                <a:srgbClr val="00B0F0"/>
              </a:solidFill>
            </a:rPr>
            <a:t>1</a:t>
          </a:r>
          <a:endParaRPr lang="en-IN" sz="1800" kern="1200" dirty="0">
            <a:solidFill>
              <a:srgbClr val="00B0F0"/>
            </a:solidFill>
          </a:endParaRPr>
        </a:p>
      </dsp:txBody>
      <dsp:txXfrm>
        <a:off x="1471832" y="1246770"/>
        <a:ext cx="1293822" cy="478634"/>
      </dsp:txXfrm>
    </dsp:sp>
    <dsp:sp modelId="{3F193C22-0A90-4355-BE4E-5EC41C552C79}">
      <dsp:nvSpPr>
        <dsp:cNvPr id="0" name=""/>
        <dsp:cNvSpPr/>
      </dsp:nvSpPr>
      <dsp:spPr>
        <a:xfrm>
          <a:off x="167837" y="1814954"/>
          <a:ext cx="1217672"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800CB9-9619-4A4B-9D34-14D126257DEE}">
      <dsp:nvSpPr>
        <dsp:cNvPr id="0" name=""/>
        <dsp:cNvSpPr/>
      </dsp:nvSpPr>
      <dsp:spPr>
        <a:xfrm>
          <a:off x="1458043" y="1814954"/>
          <a:ext cx="1333510"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endParaRPr lang="en-IN" sz="1700" kern="1200"/>
        </a:p>
      </dsp:txBody>
      <dsp:txXfrm>
        <a:off x="1483941" y="1840852"/>
        <a:ext cx="1281714" cy="4786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F856C-55E8-4C17-8EB4-2ED091B8D3CC}">
      <dsp:nvSpPr>
        <dsp:cNvPr id="0" name=""/>
        <dsp:cNvSpPr/>
      </dsp:nvSpPr>
      <dsp:spPr>
        <a:xfrm>
          <a:off x="140990" y="882"/>
          <a:ext cx="2664423" cy="530430"/>
        </a:xfrm>
        <a:prstGeom prst="roundRect">
          <a:avLst>
            <a:gd name="adj" fmla="val 10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err="1">
              <a:solidFill>
                <a:srgbClr val="92D050"/>
              </a:solidFill>
            </a:rPr>
            <a:t>PyObject</a:t>
          </a:r>
          <a:endParaRPr lang="en-IN" sz="3100" kern="1200" dirty="0">
            <a:solidFill>
              <a:srgbClr val="92D050"/>
            </a:solidFill>
          </a:endParaRPr>
        </a:p>
      </dsp:txBody>
      <dsp:txXfrm>
        <a:off x="156526" y="16418"/>
        <a:ext cx="2633351" cy="499358"/>
      </dsp:txXfrm>
    </dsp:sp>
    <dsp:sp modelId="{68A480AB-7535-43FE-978A-CE6D6C01F3E4}">
      <dsp:nvSpPr>
        <dsp:cNvPr id="0" name=""/>
        <dsp:cNvSpPr/>
      </dsp:nvSpPr>
      <dsp:spPr>
        <a:xfrm>
          <a:off x="154850" y="626790"/>
          <a:ext cx="1256006"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6BC2B7-CF5D-49D4-8EC0-AC5DF511C5E2}">
      <dsp:nvSpPr>
        <dsp:cNvPr id="0" name=""/>
        <dsp:cNvSpPr/>
      </dsp:nvSpPr>
      <dsp:spPr>
        <a:xfrm>
          <a:off x="1470404" y="626790"/>
          <a:ext cx="1321149"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a:solidFill>
                <a:srgbClr val="00B0F0"/>
              </a:solidFill>
            </a:rPr>
            <a:t>Integer</a:t>
          </a:r>
          <a:endParaRPr lang="en-IN" sz="2000" kern="1200" dirty="0">
            <a:solidFill>
              <a:srgbClr val="00B0F0"/>
            </a:solidFill>
          </a:endParaRPr>
        </a:p>
      </dsp:txBody>
      <dsp:txXfrm>
        <a:off x="1496302" y="652688"/>
        <a:ext cx="1269353" cy="478634"/>
      </dsp:txXfrm>
    </dsp:sp>
    <dsp:sp modelId="{2AB601A6-F3B4-4042-8A3D-5EF6FFFFBC5E}">
      <dsp:nvSpPr>
        <dsp:cNvPr id="0" name=""/>
        <dsp:cNvSpPr/>
      </dsp:nvSpPr>
      <dsp:spPr>
        <a:xfrm>
          <a:off x="159051" y="1220872"/>
          <a:ext cx="1223135"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5486DD-2364-40A4-B20A-D435AD8E6FC4}">
      <dsp:nvSpPr>
        <dsp:cNvPr id="0" name=""/>
        <dsp:cNvSpPr/>
      </dsp:nvSpPr>
      <dsp:spPr>
        <a:xfrm>
          <a:off x="1445934" y="1220872"/>
          <a:ext cx="1345618"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a:solidFill>
                <a:srgbClr val="00B0F0"/>
              </a:solidFill>
            </a:rPr>
            <a:t>1</a:t>
          </a:r>
          <a:endParaRPr lang="en-IN" sz="1800" kern="1200" dirty="0">
            <a:solidFill>
              <a:srgbClr val="00B0F0"/>
            </a:solidFill>
          </a:endParaRPr>
        </a:p>
      </dsp:txBody>
      <dsp:txXfrm>
        <a:off x="1471832" y="1246770"/>
        <a:ext cx="1293822" cy="478634"/>
      </dsp:txXfrm>
    </dsp:sp>
    <dsp:sp modelId="{3F193C22-0A90-4355-BE4E-5EC41C552C79}">
      <dsp:nvSpPr>
        <dsp:cNvPr id="0" name=""/>
        <dsp:cNvSpPr/>
      </dsp:nvSpPr>
      <dsp:spPr>
        <a:xfrm>
          <a:off x="167837" y="1814954"/>
          <a:ext cx="1217672"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800CB9-9619-4A4B-9D34-14D126257DEE}">
      <dsp:nvSpPr>
        <dsp:cNvPr id="0" name=""/>
        <dsp:cNvSpPr/>
      </dsp:nvSpPr>
      <dsp:spPr>
        <a:xfrm>
          <a:off x="1458043" y="1814954"/>
          <a:ext cx="1333510"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endParaRPr lang="en-IN" sz="1700" kern="1200"/>
        </a:p>
      </dsp:txBody>
      <dsp:txXfrm>
        <a:off x="1483941" y="1840852"/>
        <a:ext cx="1281714" cy="4786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F856C-55E8-4C17-8EB4-2ED091B8D3CC}">
      <dsp:nvSpPr>
        <dsp:cNvPr id="0" name=""/>
        <dsp:cNvSpPr/>
      </dsp:nvSpPr>
      <dsp:spPr>
        <a:xfrm>
          <a:off x="140990" y="882"/>
          <a:ext cx="2664423" cy="530430"/>
        </a:xfrm>
        <a:prstGeom prst="roundRect">
          <a:avLst>
            <a:gd name="adj" fmla="val 10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err="1">
              <a:solidFill>
                <a:srgbClr val="92D050"/>
              </a:solidFill>
            </a:rPr>
            <a:t>PyObject</a:t>
          </a:r>
          <a:endParaRPr lang="en-IN" sz="3100" kern="1200" dirty="0">
            <a:solidFill>
              <a:srgbClr val="92D050"/>
            </a:solidFill>
          </a:endParaRPr>
        </a:p>
      </dsp:txBody>
      <dsp:txXfrm>
        <a:off x="156526" y="16418"/>
        <a:ext cx="2633351" cy="499358"/>
      </dsp:txXfrm>
    </dsp:sp>
    <dsp:sp modelId="{68A480AB-7535-43FE-978A-CE6D6C01F3E4}">
      <dsp:nvSpPr>
        <dsp:cNvPr id="0" name=""/>
        <dsp:cNvSpPr/>
      </dsp:nvSpPr>
      <dsp:spPr>
        <a:xfrm>
          <a:off x="154850" y="626790"/>
          <a:ext cx="1256006"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6BC2B7-CF5D-49D4-8EC0-AC5DF511C5E2}">
      <dsp:nvSpPr>
        <dsp:cNvPr id="0" name=""/>
        <dsp:cNvSpPr/>
      </dsp:nvSpPr>
      <dsp:spPr>
        <a:xfrm>
          <a:off x="1470404" y="626790"/>
          <a:ext cx="1321149"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a:solidFill>
                <a:srgbClr val="00B0F0"/>
              </a:solidFill>
            </a:rPr>
            <a:t>Integer</a:t>
          </a:r>
          <a:endParaRPr lang="en-IN" sz="2000" kern="1200" dirty="0">
            <a:solidFill>
              <a:srgbClr val="00B0F0"/>
            </a:solidFill>
          </a:endParaRPr>
        </a:p>
      </dsp:txBody>
      <dsp:txXfrm>
        <a:off x="1496302" y="652688"/>
        <a:ext cx="1269353" cy="478634"/>
      </dsp:txXfrm>
    </dsp:sp>
    <dsp:sp modelId="{2AB601A6-F3B4-4042-8A3D-5EF6FFFFBC5E}">
      <dsp:nvSpPr>
        <dsp:cNvPr id="0" name=""/>
        <dsp:cNvSpPr/>
      </dsp:nvSpPr>
      <dsp:spPr>
        <a:xfrm>
          <a:off x="159051" y="1220872"/>
          <a:ext cx="1223135"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5486DD-2364-40A4-B20A-D435AD8E6FC4}">
      <dsp:nvSpPr>
        <dsp:cNvPr id="0" name=""/>
        <dsp:cNvSpPr/>
      </dsp:nvSpPr>
      <dsp:spPr>
        <a:xfrm>
          <a:off x="1445934" y="1220872"/>
          <a:ext cx="1345618"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a:solidFill>
                <a:srgbClr val="00B0F0"/>
              </a:solidFill>
            </a:rPr>
            <a:t>2</a:t>
          </a:r>
          <a:endParaRPr lang="en-IN" sz="1800" kern="1200" dirty="0">
            <a:solidFill>
              <a:srgbClr val="00B0F0"/>
            </a:solidFill>
          </a:endParaRPr>
        </a:p>
      </dsp:txBody>
      <dsp:txXfrm>
        <a:off x="1471832" y="1246770"/>
        <a:ext cx="1293822" cy="478634"/>
      </dsp:txXfrm>
    </dsp:sp>
    <dsp:sp modelId="{3F193C22-0A90-4355-BE4E-5EC41C552C79}">
      <dsp:nvSpPr>
        <dsp:cNvPr id="0" name=""/>
        <dsp:cNvSpPr/>
      </dsp:nvSpPr>
      <dsp:spPr>
        <a:xfrm>
          <a:off x="167837" y="1814954"/>
          <a:ext cx="1217672"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800CB9-9619-4A4B-9D34-14D126257DEE}">
      <dsp:nvSpPr>
        <dsp:cNvPr id="0" name=""/>
        <dsp:cNvSpPr/>
      </dsp:nvSpPr>
      <dsp:spPr>
        <a:xfrm>
          <a:off x="1458043" y="1814954"/>
          <a:ext cx="1333510"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endParaRPr lang="en-IN" sz="1700" kern="1200"/>
        </a:p>
      </dsp:txBody>
      <dsp:txXfrm>
        <a:off x="1483941" y="1840852"/>
        <a:ext cx="1281714" cy="4786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F856C-55E8-4C17-8EB4-2ED091B8D3CC}">
      <dsp:nvSpPr>
        <dsp:cNvPr id="0" name=""/>
        <dsp:cNvSpPr/>
      </dsp:nvSpPr>
      <dsp:spPr>
        <a:xfrm>
          <a:off x="140990" y="882"/>
          <a:ext cx="2664423" cy="530430"/>
        </a:xfrm>
        <a:prstGeom prst="roundRect">
          <a:avLst>
            <a:gd name="adj" fmla="val 10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err="1">
              <a:solidFill>
                <a:srgbClr val="92D050"/>
              </a:solidFill>
            </a:rPr>
            <a:t>PyObject</a:t>
          </a:r>
          <a:endParaRPr lang="en-IN" sz="3100" kern="1200" dirty="0">
            <a:solidFill>
              <a:srgbClr val="92D050"/>
            </a:solidFill>
          </a:endParaRPr>
        </a:p>
      </dsp:txBody>
      <dsp:txXfrm>
        <a:off x="156526" y="16418"/>
        <a:ext cx="2633351" cy="499358"/>
      </dsp:txXfrm>
    </dsp:sp>
    <dsp:sp modelId="{68A480AB-7535-43FE-978A-CE6D6C01F3E4}">
      <dsp:nvSpPr>
        <dsp:cNvPr id="0" name=""/>
        <dsp:cNvSpPr/>
      </dsp:nvSpPr>
      <dsp:spPr>
        <a:xfrm>
          <a:off x="154850" y="626790"/>
          <a:ext cx="1256006"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6BC2B7-CF5D-49D4-8EC0-AC5DF511C5E2}">
      <dsp:nvSpPr>
        <dsp:cNvPr id="0" name=""/>
        <dsp:cNvSpPr/>
      </dsp:nvSpPr>
      <dsp:spPr>
        <a:xfrm>
          <a:off x="1470404" y="626790"/>
          <a:ext cx="1321149"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a:solidFill>
                <a:srgbClr val="00B0F0"/>
              </a:solidFill>
            </a:rPr>
            <a:t>Integer</a:t>
          </a:r>
          <a:endParaRPr lang="en-IN" sz="2000" kern="1200" dirty="0">
            <a:solidFill>
              <a:srgbClr val="00B0F0"/>
            </a:solidFill>
          </a:endParaRPr>
        </a:p>
      </dsp:txBody>
      <dsp:txXfrm>
        <a:off x="1496302" y="652688"/>
        <a:ext cx="1269353" cy="478634"/>
      </dsp:txXfrm>
    </dsp:sp>
    <dsp:sp modelId="{2AB601A6-F3B4-4042-8A3D-5EF6FFFFBC5E}">
      <dsp:nvSpPr>
        <dsp:cNvPr id="0" name=""/>
        <dsp:cNvSpPr/>
      </dsp:nvSpPr>
      <dsp:spPr>
        <a:xfrm>
          <a:off x="159051" y="1220872"/>
          <a:ext cx="1223135"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5486DD-2364-40A4-B20A-D435AD8E6FC4}">
      <dsp:nvSpPr>
        <dsp:cNvPr id="0" name=""/>
        <dsp:cNvSpPr/>
      </dsp:nvSpPr>
      <dsp:spPr>
        <a:xfrm>
          <a:off x="1445934" y="1220872"/>
          <a:ext cx="1345618"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a:solidFill>
                <a:srgbClr val="00B0F0"/>
              </a:solidFill>
            </a:rPr>
            <a:t>1</a:t>
          </a:r>
          <a:endParaRPr lang="en-IN" sz="1800" kern="1200" dirty="0">
            <a:solidFill>
              <a:srgbClr val="00B0F0"/>
            </a:solidFill>
          </a:endParaRPr>
        </a:p>
      </dsp:txBody>
      <dsp:txXfrm>
        <a:off x="1471832" y="1246770"/>
        <a:ext cx="1293822" cy="478634"/>
      </dsp:txXfrm>
    </dsp:sp>
    <dsp:sp modelId="{3F193C22-0A90-4355-BE4E-5EC41C552C79}">
      <dsp:nvSpPr>
        <dsp:cNvPr id="0" name=""/>
        <dsp:cNvSpPr/>
      </dsp:nvSpPr>
      <dsp:spPr>
        <a:xfrm>
          <a:off x="167837" y="1814954"/>
          <a:ext cx="1217672"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800CB9-9619-4A4B-9D34-14D126257DEE}">
      <dsp:nvSpPr>
        <dsp:cNvPr id="0" name=""/>
        <dsp:cNvSpPr/>
      </dsp:nvSpPr>
      <dsp:spPr>
        <a:xfrm>
          <a:off x="1458043" y="1814954"/>
          <a:ext cx="1333510" cy="530430"/>
        </a:xfrm>
        <a:prstGeom prst="roundRect">
          <a:avLst>
            <a:gd name="adj" fmla="val 166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endParaRPr lang="en-IN" sz="1700" kern="1200"/>
        </a:p>
      </dsp:txBody>
      <dsp:txXfrm>
        <a:off x="1483941" y="1840852"/>
        <a:ext cx="1281714" cy="4786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3/15/2022</a:t>
            </a:fld>
            <a:endParaRPr lang="en-US" dirty="0"/>
          </a:p>
        </p:txBody>
      </p:sp>
      <p:sp>
        <p:nvSpPr>
          <p:cNvPr id="4" name="Footer Placeholder 3">
            <a:extLst>
              <a:ext uri="{FF2B5EF4-FFF2-40B4-BE49-F238E27FC236}">
                <a16:creationId xmlns:a16="http://schemas.microsoft.com/office/drawing/2014/main" xmlns=""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3/15/2022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3</a:t>
            </a:fld>
            <a:endParaRPr lang="en-US" dirty="0"/>
          </a:p>
        </p:txBody>
      </p:sp>
    </p:spTree>
    <p:extLst>
      <p:ext uri="{BB962C8B-B14F-4D97-AF65-F5344CB8AC3E}">
        <p14:creationId xmlns:p14="http://schemas.microsoft.com/office/powerpoint/2010/main" val="1344820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4</a:t>
            </a:fld>
            <a:endParaRPr lang="en-US" dirty="0"/>
          </a:p>
        </p:txBody>
      </p:sp>
    </p:spTree>
    <p:extLst>
      <p:ext uri="{BB962C8B-B14F-4D97-AF65-F5344CB8AC3E}">
        <p14:creationId xmlns:p14="http://schemas.microsoft.com/office/powerpoint/2010/main" val="2851662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6</a:t>
            </a:fld>
            <a:endParaRPr lang="en-US" dirty="0"/>
          </a:p>
        </p:txBody>
      </p:sp>
    </p:spTree>
    <p:extLst>
      <p:ext uri="{BB962C8B-B14F-4D97-AF65-F5344CB8AC3E}">
        <p14:creationId xmlns:p14="http://schemas.microsoft.com/office/powerpoint/2010/main" val="1374869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8</a:t>
            </a:fld>
            <a:endParaRPr lang="en-US" dirty="0"/>
          </a:p>
        </p:txBody>
      </p:sp>
    </p:spTree>
    <p:extLst>
      <p:ext uri="{BB962C8B-B14F-4D97-AF65-F5344CB8AC3E}">
        <p14:creationId xmlns:p14="http://schemas.microsoft.com/office/powerpoint/2010/main" val="2932495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Add animation to images and graphics: </a:t>
            </a:r>
          </a:p>
          <a:p>
            <a:pPr marL="228600" indent="-228600">
              <a:buAutoNum type="arabicPeriod"/>
            </a:pPr>
            <a:r>
              <a:rPr lang="en-US" dirty="0">
                <a:latin typeface="Segoe UI" panose="020B0502040204020203" pitchFamily="34" charset="0"/>
                <a:cs typeface="Segoe UI" panose="020B0502040204020203" pitchFamily="34" charset="0"/>
              </a:rPr>
              <a:t>Select your image or graphic.</a:t>
            </a:r>
          </a:p>
          <a:p>
            <a:pPr marL="228600" indent="-228600">
              <a:buAutoNum type="arabicPeriod"/>
            </a:pPr>
            <a:r>
              <a:rPr lang="en-US" dirty="0">
                <a:latin typeface="Segoe UI" panose="020B0502040204020203" pitchFamily="34" charset="0"/>
                <a:cs typeface="Segoe UI" panose="020B0502040204020203" pitchFamily="34" charset="0"/>
              </a:rPr>
              <a:t>Click on the Animations tab.</a:t>
            </a:r>
          </a:p>
          <a:p>
            <a:pPr marL="228600" indent="-228600">
              <a:buAutoNum type="arabicPeriod"/>
            </a:pPr>
            <a:r>
              <a:rPr lang="en-US" dirty="0">
                <a:latin typeface="Segoe UI" panose="020B0502040204020203" pitchFamily="34" charset="0"/>
                <a:cs typeface="Segoe UI" panose="020B0502040204020203" pitchFamily="34" charset="0"/>
              </a:rPr>
              <a:t>Choose from the options.  The animation for this slide is “Split”.  The drop-down menu in the Animation section gives even more animations you can use.</a:t>
            </a:r>
          </a:p>
          <a:p>
            <a:pPr marL="228600" indent="-228600">
              <a:buAutoNum type="arabicPeriod"/>
            </a:pPr>
            <a:r>
              <a:rPr lang="en-US" dirty="0">
                <a:latin typeface="Segoe UI" panose="020B0502040204020203" pitchFamily="34" charset="0"/>
                <a:cs typeface="Segoe UI" panose="020B0502040204020203" pitchFamily="34" charset="0"/>
              </a:rPr>
              <a:t>If you have multiple graphics or images, you will see a number appear next to it that notes the order of the animations.</a:t>
            </a:r>
          </a:p>
          <a:p>
            <a:pPr marL="228600" indent="-228600">
              <a:buAutoNum type="arabicPeriod"/>
            </a:pPr>
            <a:endParaRPr lang="en-US" b="1"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Note: You will want to choose the animations carefully.  You do not want to make your audience dizzy from your presentation.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215208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F937A20-946F-4FE9-9157-769BA906E7B5}"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83632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F937A20-946F-4FE9-9157-769BA906E7B5}" type="slidenum">
              <a:rPr lang="en-US" smtClean="0"/>
              <a:t>19</a:t>
            </a:fld>
            <a:endParaRPr lang="en-US" dirty="0"/>
          </a:p>
        </p:txBody>
      </p:sp>
    </p:spTree>
    <p:extLst>
      <p:ext uri="{BB962C8B-B14F-4D97-AF65-F5344CB8AC3E}">
        <p14:creationId xmlns:p14="http://schemas.microsoft.com/office/powerpoint/2010/main" val="356424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F937A20-946F-4FE9-9157-769BA906E7B5}"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33929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xmlns=""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xmlns=""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xmlns=""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xmlns=""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xmlns=""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xmlns=""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xmlns=""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xmlns=""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xmlns=""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xmlns=""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xmlns=""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xmlns=""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smtClean="0"/>
              <a:t>Click to edit Master subtitle style</a:t>
            </a:r>
            <a:endParaRPr lang="en-US" noProof="0"/>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xmlns=""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1" name="Content Placeholder 3">
            <a:extLst>
              <a:ext uri="{FF2B5EF4-FFF2-40B4-BE49-F238E27FC236}">
                <a16:creationId xmlns:a16="http://schemas.microsoft.com/office/drawing/2014/main" xmlns=""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xmlns=""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1" name="Picture Placeholder 8">
            <a:extLst>
              <a:ext uri="{FF2B5EF4-FFF2-40B4-BE49-F238E27FC236}">
                <a16:creationId xmlns:a16="http://schemas.microsoft.com/office/drawing/2014/main" xmlns=""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2" name="Picture Placeholder 8">
            <a:extLst>
              <a:ext uri="{FF2B5EF4-FFF2-40B4-BE49-F238E27FC236}">
                <a16:creationId xmlns:a16="http://schemas.microsoft.com/office/drawing/2014/main" xmlns=""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3" name="Picture Placeholder 8">
            <a:extLst>
              <a:ext uri="{FF2B5EF4-FFF2-40B4-BE49-F238E27FC236}">
                <a16:creationId xmlns:a16="http://schemas.microsoft.com/office/drawing/2014/main" xmlns=""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4" name="Picture Placeholder 8">
            <a:extLst>
              <a:ext uri="{FF2B5EF4-FFF2-40B4-BE49-F238E27FC236}">
                <a16:creationId xmlns:a16="http://schemas.microsoft.com/office/drawing/2014/main" xmlns=""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7" name="Text Placeholder 22">
            <a:extLst>
              <a:ext uri="{FF2B5EF4-FFF2-40B4-BE49-F238E27FC236}">
                <a16:creationId xmlns:a16="http://schemas.microsoft.com/office/drawing/2014/main" xmlns=""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8" name="Text Placeholder 22">
            <a:extLst>
              <a:ext uri="{FF2B5EF4-FFF2-40B4-BE49-F238E27FC236}">
                <a16:creationId xmlns:a16="http://schemas.microsoft.com/office/drawing/2014/main" xmlns=""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9" name="Text Placeholder 22">
            <a:extLst>
              <a:ext uri="{FF2B5EF4-FFF2-40B4-BE49-F238E27FC236}">
                <a16:creationId xmlns:a16="http://schemas.microsoft.com/office/drawing/2014/main" xmlns=""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0" name="Text Placeholder 22">
            <a:extLst>
              <a:ext uri="{FF2B5EF4-FFF2-40B4-BE49-F238E27FC236}">
                <a16:creationId xmlns:a16="http://schemas.microsoft.com/office/drawing/2014/main" xmlns=""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cxnSp>
        <p:nvCxnSpPr>
          <p:cNvPr id="7" name="Straight Connector 6">
            <a:extLst>
              <a:ext uri="{FF2B5EF4-FFF2-40B4-BE49-F238E27FC236}">
                <a16:creationId xmlns:a16="http://schemas.microsoft.com/office/drawing/2014/main" xmlns=""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xmlns=""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xmlns=""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7" name="Text Placeholder 22">
            <a:extLst>
              <a:ext uri="{FF2B5EF4-FFF2-40B4-BE49-F238E27FC236}">
                <a16:creationId xmlns:a16="http://schemas.microsoft.com/office/drawing/2014/main" xmlns=""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xmlns=""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xmlns=""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
        <p:nvSpPr>
          <p:cNvPr id="21" name="Text Placeholder 3">
            <a:extLst>
              <a:ext uri="{FF2B5EF4-FFF2-40B4-BE49-F238E27FC236}">
                <a16:creationId xmlns:a16="http://schemas.microsoft.com/office/drawing/2014/main" xmlns=""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xmlns=""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22" name="Content Placeholder 2">
            <a:extLst>
              <a:ext uri="{FF2B5EF4-FFF2-40B4-BE49-F238E27FC236}">
                <a16:creationId xmlns:a16="http://schemas.microsoft.com/office/drawing/2014/main" xmlns=""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xmlns=""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xmlns=""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xmlns=""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xmlns=""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xmlns=""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xmlns=""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xmlns=""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xmlns=""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xmlns=""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xmlns=""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xmlns=""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xmlns=""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xmlns=""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xmlns=""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xmlns=""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xmlns=""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xmlns=""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3E6206-9C74-47E7-B062-12EF0CF7AC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259DDD90-8D4F-4115-8C5B-F30C111BF9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F84BF487-A6C2-49B6-ABB2-05DE7F0AF743}"/>
              </a:ext>
            </a:extLst>
          </p:cNvPr>
          <p:cNvSpPr>
            <a:spLocks noGrp="1"/>
          </p:cNvSpPr>
          <p:nvPr>
            <p:ph type="dt" sz="half" idx="10"/>
          </p:nvPr>
        </p:nvSpPr>
        <p:spPr/>
        <p:txBody>
          <a:bodyPr/>
          <a:lstStyle/>
          <a:p>
            <a:fld id="{19745A9D-2034-43A0-8CC4-56A06FE630E6}" type="datetime1">
              <a:rPr lang="en-US" smtClean="0">
                <a:solidFill>
                  <a:prstClr val="black">
                    <a:tint val="75000"/>
                  </a:prstClr>
                </a:solidFill>
              </a:rPr>
              <a:pPr/>
              <a:t>3/15/2022</a:t>
            </a:fld>
            <a:endParaRPr lang="en-US" dirty="0">
              <a:solidFill>
                <a:prstClr val="black">
                  <a:tint val="75000"/>
                </a:prstClr>
              </a:solidFill>
            </a:endParaRPr>
          </a:p>
        </p:txBody>
      </p:sp>
      <p:sp>
        <p:nvSpPr>
          <p:cNvPr id="5" name="Footer Placeholder 4">
            <a:extLst>
              <a:ext uri="{FF2B5EF4-FFF2-40B4-BE49-F238E27FC236}">
                <a16:creationId xmlns="" xmlns:a16="http://schemas.microsoft.com/office/drawing/2014/main" id="{B0AFD806-9C8C-40CA-B59A-86C0FF90680E}"/>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 xmlns:a16="http://schemas.microsoft.com/office/drawing/2014/main" id="{A1C2D32B-D28D-4DC3-8CED-0A1295176F31}"/>
              </a:ext>
            </a:extLst>
          </p:cNvPr>
          <p:cNvSpPr>
            <a:spLocks noGrp="1"/>
          </p:cNvSpPr>
          <p:nvPr>
            <p:ph type="sldNum" sz="quarter" idx="12"/>
          </p:nvPr>
        </p:nvSpPr>
        <p:spPr/>
        <p:txBody>
          <a:bodyPr/>
          <a:lstStyle/>
          <a:p>
            <a:fld id="{4FAB73BC-B049-4115-A692-8D63A059BFB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53264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xmlns=""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xmlns=""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xmlns=""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xmlns=""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xmlns=""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xmlns=""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xmlns=""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xmlns=""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xmlns=""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xmlns=""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xmlns=""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xmlns=""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xmlns=""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Click to edit Master text styles</a:t>
            </a:r>
          </a:p>
        </p:txBody>
      </p:sp>
      <p:sp>
        <p:nvSpPr>
          <p:cNvPr id="22" name="Slide Number Placeholder 4">
            <a:extLst>
              <a:ext uri="{FF2B5EF4-FFF2-40B4-BE49-F238E27FC236}">
                <a16:creationId xmlns:a16="http://schemas.microsoft.com/office/drawing/2014/main" xmlns=""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xmlns=""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D51D6A-D653-4E40-8AD7-FDE5AA0932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51DB795D-5BB4-43B6-A5C1-4D834E0E33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164B5BF-749F-4810-994A-A52834513F9F}"/>
              </a:ext>
            </a:extLst>
          </p:cNvPr>
          <p:cNvSpPr>
            <a:spLocks noGrp="1"/>
          </p:cNvSpPr>
          <p:nvPr>
            <p:ph type="dt" sz="half" idx="10"/>
          </p:nvPr>
        </p:nvSpPr>
        <p:spPr/>
        <p:txBody>
          <a:bodyPr/>
          <a:lstStyle/>
          <a:p>
            <a:fld id="{4D4BADD5-4D46-4D60-8999-54D1907EC62B}" type="datetime1">
              <a:rPr lang="en-US" smtClean="0">
                <a:solidFill>
                  <a:prstClr val="black">
                    <a:tint val="75000"/>
                  </a:prstClr>
                </a:solidFill>
              </a:rPr>
              <a:pPr/>
              <a:t>3/15/2022</a:t>
            </a:fld>
            <a:endParaRPr lang="en-US" dirty="0">
              <a:solidFill>
                <a:prstClr val="black">
                  <a:tint val="75000"/>
                </a:prstClr>
              </a:solidFill>
            </a:endParaRPr>
          </a:p>
        </p:txBody>
      </p:sp>
      <p:sp>
        <p:nvSpPr>
          <p:cNvPr id="5" name="Footer Placeholder 4">
            <a:extLst>
              <a:ext uri="{FF2B5EF4-FFF2-40B4-BE49-F238E27FC236}">
                <a16:creationId xmlns="" xmlns:a16="http://schemas.microsoft.com/office/drawing/2014/main" id="{4C1D8EBB-9DFF-45E0-9205-03A59C07076F}"/>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 xmlns:a16="http://schemas.microsoft.com/office/drawing/2014/main" id="{6E065CB9-6B5E-47FF-AB52-7CD8B01053B9}"/>
              </a:ext>
            </a:extLst>
          </p:cNvPr>
          <p:cNvSpPr>
            <a:spLocks noGrp="1"/>
          </p:cNvSpPr>
          <p:nvPr>
            <p:ph type="sldNum" sz="quarter" idx="12"/>
          </p:nvPr>
        </p:nvSpPr>
        <p:spPr/>
        <p:txBody>
          <a:bodyPr/>
          <a:lstStyle/>
          <a:p>
            <a:fld id="{4FAB73BC-B049-4115-A692-8D63A059BFB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614272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68A529-E3F6-4474-A6A7-8EAAC7EFEC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721DBC19-1EED-4F96-9053-97992B9D0F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5563CA17-C6FC-49F4-99E7-BDFC8FA80B14}"/>
              </a:ext>
            </a:extLst>
          </p:cNvPr>
          <p:cNvSpPr>
            <a:spLocks noGrp="1"/>
          </p:cNvSpPr>
          <p:nvPr>
            <p:ph type="dt" sz="half" idx="10"/>
          </p:nvPr>
        </p:nvSpPr>
        <p:spPr/>
        <p:txBody>
          <a:bodyPr/>
          <a:lstStyle/>
          <a:p>
            <a:fld id="{68A8AF52-A35B-49D6-9AAE-59CF99BF4750}" type="datetime1">
              <a:rPr lang="en-US" smtClean="0">
                <a:solidFill>
                  <a:prstClr val="black">
                    <a:tint val="75000"/>
                  </a:prstClr>
                </a:solidFill>
              </a:rPr>
              <a:pPr/>
              <a:t>3/15/2022</a:t>
            </a:fld>
            <a:endParaRPr lang="en-US" dirty="0">
              <a:solidFill>
                <a:prstClr val="black">
                  <a:tint val="75000"/>
                </a:prstClr>
              </a:solidFill>
            </a:endParaRPr>
          </a:p>
        </p:txBody>
      </p:sp>
      <p:sp>
        <p:nvSpPr>
          <p:cNvPr id="5" name="Footer Placeholder 4">
            <a:extLst>
              <a:ext uri="{FF2B5EF4-FFF2-40B4-BE49-F238E27FC236}">
                <a16:creationId xmlns="" xmlns:a16="http://schemas.microsoft.com/office/drawing/2014/main" id="{E8F9829C-28D6-4F5D-A925-CB156E253EB8}"/>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 xmlns:a16="http://schemas.microsoft.com/office/drawing/2014/main" id="{3E0AE94D-041C-45E6-8A75-F091CE61AAB5}"/>
              </a:ext>
            </a:extLst>
          </p:cNvPr>
          <p:cNvSpPr>
            <a:spLocks noGrp="1"/>
          </p:cNvSpPr>
          <p:nvPr>
            <p:ph type="sldNum" sz="quarter" idx="12"/>
          </p:nvPr>
        </p:nvSpPr>
        <p:spPr/>
        <p:txBody>
          <a:bodyPr/>
          <a:lstStyle/>
          <a:p>
            <a:fld id="{4FAB73BC-B049-4115-A692-8D63A059BFB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387312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9AF359-1F89-4283-830A-0708CF7CEE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BEDED710-66D6-49CE-856B-F705A606DC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EAA60584-28E9-48CA-A653-63F94C2ABD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FA6AA493-E86A-42F7-9B8B-65EB77A0F040}"/>
              </a:ext>
            </a:extLst>
          </p:cNvPr>
          <p:cNvSpPr>
            <a:spLocks noGrp="1"/>
          </p:cNvSpPr>
          <p:nvPr>
            <p:ph type="dt" sz="half" idx="10"/>
          </p:nvPr>
        </p:nvSpPr>
        <p:spPr/>
        <p:txBody>
          <a:bodyPr/>
          <a:lstStyle/>
          <a:p>
            <a:fld id="{481FB979-2F5C-40FA-A13F-B6A00A8AA685}" type="datetime1">
              <a:rPr lang="en-US" smtClean="0">
                <a:solidFill>
                  <a:prstClr val="black">
                    <a:tint val="75000"/>
                  </a:prstClr>
                </a:solidFill>
              </a:rPr>
              <a:pPr/>
              <a:t>3/15/2022</a:t>
            </a:fld>
            <a:endParaRPr lang="en-US" dirty="0">
              <a:solidFill>
                <a:prstClr val="black">
                  <a:tint val="75000"/>
                </a:prstClr>
              </a:solidFill>
            </a:endParaRPr>
          </a:p>
        </p:txBody>
      </p:sp>
      <p:sp>
        <p:nvSpPr>
          <p:cNvPr id="6" name="Footer Placeholder 5">
            <a:extLst>
              <a:ext uri="{FF2B5EF4-FFF2-40B4-BE49-F238E27FC236}">
                <a16:creationId xmlns="" xmlns:a16="http://schemas.microsoft.com/office/drawing/2014/main" id="{481D3763-E7A7-4052-944C-8842E2A34930}"/>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 xmlns:a16="http://schemas.microsoft.com/office/drawing/2014/main" id="{B43FD6AB-F154-4883-9578-287701D562A3}"/>
              </a:ext>
            </a:extLst>
          </p:cNvPr>
          <p:cNvSpPr>
            <a:spLocks noGrp="1"/>
          </p:cNvSpPr>
          <p:nvPr>
            <p:ph type="sldNum" sz="quarter" idx="12"/>
          </p:nvPr>
        </p:nvSpPr>
        <p:spPr/>
        <p:txBody>
          <a:bodyPr/>
          <a:lstStyle/>
          <a:p>
            <a:fld id="{4FAB73BC-B049-4115-A692-8D63A059BFB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366236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9E292E-671D-41FA-8086-82FEAD0341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AC7ABF4-CB59-4745-A4F9-FA533644C2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9EA8A71B-CD39-4079-83E9-BBF86760A0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B79E9F9A-1AA7-4B7E-878F-51DA8DD8B5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4AEBDC99-8577-4540-87C9-32641D1C32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64C961D7-F1D2-433C-AC6A-4F4AF87EF16A}"/>
              </a:ext>
            </a:extLst>
          </p:cNvPr>
          <p:cNvSpPr>
            <a:spLocks noGrp="1"/>
          </p:cNvSpPr>
          <p:nvPr>
            <p:ph type="dt" sz="half" idx="10"/>
          </p:nvPr>
        </p:nvSpPr>
        <p:spPr/>
        <p:txBody>
          <a:bodyPr/>
          <a:lstStyle/>
          <a:p>
            <a:fld id="{FDDA4F0F-ADD7-41EA-8DC2-2E2A3502B34E}" type="datetime1">
              <a:rPr lang="en-US" smtClean="0">
                <a:solidFill>
                  <a:prstClr val="black">
                    <a:tint val="75000"/>
                  </a:prstClr>
                </a:solidFill>
              </a:rPr>
              <a:pPr/>
              <a:t>3/15/2022</a:t>
            </a:fld>
            <a:endParaRPr lang="en-US" dirty="0">
              <a:solidFill>
                <a:prstClr val="black">
                  <a:tint val="75000"/>
                </a:prstClr>
              </a:solidFill>
            </a:endParaRPr>
          </a:p>
        </p:txBody>
      </p:sp>
      <p:sp>
        <p:nvSpPr>
          <p:cNvPr id="8" name="Footer Placeholder 7">
            <a:extLst>
              <a:ext uri="{FF2B5EF4-FFF2-40B4-BE49-F238E27FC236}">
                <a16:creationId xmlns="" xmlns:a16="http://schemas.microsoft.com/office/drawing/2014/main" id="{3CBC477D-87F9-43DE-B1A4-52C6C82F8365}"/>
              </a:ext>
            </a:extLst>
          </p:cNvPr>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a:extLst>
              <a:ext uri="{FF2B5EF4-FFF2-40B4-BE49-F238E27FC236}">
                <a16:creationId xmlns="" xmlns:a16="http://schemas.microsoft.com/office/drawing/2014/main" id="{736CBA34-57A8-40DA-8417-742491491BEC}"/>
              </a:ext>
            </a:extLst>
          </p:cNvPr>
          <p:cNvSpPr>
            <a:spLocks noGrp="1"/>
          </p:cNvSpPr>
          <p:nvPr>
            <p:ph type="sldNum" sz="quarter" idx="12"/>
          </p:nvPr>
        </p:nvSpPr>
        <p:spPr/>
        <p:txBody>
          <a:bodyPr/>
          <a:lstStyle/>
          <a:p>
            <a:fld id="{4FAB73BC-B049-4115-A692-8D63A059BFB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192241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3D315F-4BA6-4ED7-9470-F3EDCDA9F98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E2268C6C-0227-469A-9F82-C9FB9C328F4D}"/>
              </a:ext>
            </a:extLst>
          </p:cNvPr>
          <p:cNvSpPr>
            <a:spLocks noGrp="1"/>
          </p:cNvSpPr>
          <p:nvPr>
            <p:ph type="dt" sz="half" idx="10"/>
          </p:nvPr>
        </p:nvSpPr>
        <p:spPr/>
        <p:txBody>
          <a:bodyPr/>
          <a:lstStyle/>
          <a:p>
            <a:fld id="{BC0CAA22-1073-4951-A48E-333A90A082F4}" type="datetime1">
              <a:rPr lang="en-US" smtClean="0">
                <a:solidFill>
                  <a:prstClr val="black">
                    <a:tint val="75000"/>
                  </a:prstClr>
                </a:solidFill>
              </a:rPr>
              <a:pPr/>
              <a:t>3/15/2022</a:t>
            </a:fld>
            <a:endParaRPr lang="en-US" dirty="0">
              <a:solidFill>
                <a:prstClr val="black">
                  <a:tint val="75000"/>
                </a:prstClr>
              </a:solidFill>
            </a:endParaRPr>
          </a:p>
        </p:txBody>
      </p:sp>
      <p:sp>
        <p:nvSpPr>
          <p:cNvPr id="4" name="Footer Placeholder 3">
            <a:extLst>
              <a:ext uri="{FF2B5EF4-FFF2-40B4-BE49-F238E27FC236}">
                <a16:creationId xmlns="" xmlns:a16="http://schemas.microsoft.com/office/drawing/2014/main" id="{472D3CB1-855B-472C-BF60-835F5D3BD4F9}"/>
              </a:ext>
            </a:extLst>
          </p:cNvPr>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a:extLst>
              <a:ext uri="{FF2B5EF4-FFF2-40B4-BE49-F238E27FC236}">
                <a16:creationId xmlns="" xmlns:a16="http://schemas.microsoft.com/office/drawing/2014/main" id="{7501ABFB-2D33-4F62-9880-46B7BF15776D}"/>
              </a:ext>
            </a:extLst>
          </p:cNvPr>
          <p:cNvSpPr>
            <a:spLocks noGrp="1"/>
          </p:cNvSpPr>
          <p:nvPr>
            <p:ph type="sldNum" sz="quarter" idx="12"/>
          </p:nvPr>
        </p:nvSpPr>
        <p:spPr/>
        <p:txBody>
          <a:bodyPr/>
          <a:lstStyle/>
          <a:p>
            <a:fld id="{4FAB73BC-B049-4115-A692-8D63A059BFB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140688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6B12953-3922-4B26-82F6-0F283DEF80F9}"/>
              </a:ext>
            </a:extLst>
          </p:cNvPr>
          <p:cNvSpPr>
            <a:spLocks noGrp="1"/>
          </p:cNvSpPr>
          <p:nvPr>
            <p:ph type="dt" sz="half" idx="10"/>
          </p:nvPr>
        </p:nvSpPr>
        <p:spPr/>
        <p:txBody>
          <a:bodyPr/>
          <a:lstStyle/>
          <a:p>
            <a:fld id="{F1411681-0DF0-4920-8B35-57C3BE1FE277}" type="datetime1">
              <a:rPr lang="en-US" smtClean="0">
                <a:solidFill>
                  <a:prstClr val="black">
                    <a:tint val="75000"/>
                  </a:prstClr>
                </a:solidFill>
              </a:rPr>
              <a:pPr/>
              <a:t>3/15/2022</a:t>
            </a:fld>
            <a:endParaRPr lang="en-US" dirty="0">
              <a:solidFill>
                <a:prstClr val="black">
                  <a:tint val="75000"/>
                </a:prstClr>
              </a:solidFill>
            </a:endParaRPr>
          </a:p>
        </p:txBody>
      </p:sp>
      <p:sp>
        <p:nvSpPr>
          <p:cNvPr id="3" name="Footer Placeholder 2">
            <a:extLst>
              <a:ext uri="{FF2B5EF4-FFF2-40B4-BE49-F238E27FC236}">
                <a16:creationId xmlns="" xmlns:a16="http://schemas.microsoft.com/office/drawing/2014/main" id="{DE131BB9-7405-44DC-86BF-F790A48F8B4A}"/>
              </a:ext>
            </a:extLst>
          </p:cNvPr>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a:extLst>
              <a:ext uri="{FF2B5EF4-FFF2-40B4-BE49-F238E27FC236}">
                <a16:creationId xmlns="" xmlns:a16="http://schemas.microsoft.com/office/drawing/2014/main" id="{3D52C3F5-08D8-4B92-AB88-33D14F59F1AE}"/>
              </a:ext>
            </a:extLst>
          </p:cNvPr>
          <p:cNvSpPr>
            <a:spLocks noGrp="1"/>
          </p:cNvSpPr>
          <p:nvPr>
            <p:ph type="sldNum" sz="quarter" idx="12"/>
          </p:nvPr>
        </p:nvSpPr>
        <p:spPr/>
        <p:txBody>
          <a:bodyPr/>
          <a:lstStyle/>
          <a:p>
            <a:fld id="{4FAB73BC-B049-4115-A692-8D63A059BFB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314682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C755E8-8345-46CF-9AD3-B97352B582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32A056FA-6AEC-4BEB-99CB-5A22FF73AB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09FE1BB3-515C-4733-87C8-32A71BC860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E69AF23-B75F-4EA8-B5B3-394AEB3E8716}"/>
              </a:ext>
            </a:extLst>
          </p:cNvPr>
          <p:cNvSpPr>
            <a:spLocks noGrp="1"/>
          </p:cNvSpPr>
          <p:nvPr>
            <p:ph type="dt" sz="half" idx="10"/>
          </p:nvPr>
        </p:nvSpPr>
        <p:spPr/>
        <p:txBody>
          <a:bodyPr/>
          <a:lstStyle/>
          <a:p>
            <a:fld id="{08602C64-F8A6-4C16-A190-2317293DBE5C}" type="datetime1">
              <a:rPr lang="en-US" smtClean="0">
                <a:solidFill>
                  <a:prstClr val="black">
                    <a:tint val="75000"/>
                  </a:prstClr>
                </a:solidFill>
              </a:rPr>
              <a:pPr/>
              <a:t>3/15/2022</a:t>
            </a:fld>
            <a:endParaRPr lang="en-US" dirty="0">
              <a:solidFill>
                <a:prstClr val="black">
                  <a:tint val="75000"/>
                </a:prstClr>
              </a:solidFill>
            </a:endParaRPr>
          </a:p>
        </p:txBody>
      </p:sp>
      <p:sp>
        <p:nvSpPr>
          <p:cNvPr id="6" name="Footer Placeholder 5">
            <a:extLst>
              <a:ext uri="{FF2B5EF4-FFF2-40B4-BE49-F238E27FC236}">
                <a16:creationId xmlns="" xmlns:a16="http://schemas.microsoft.com/office/drawing/2014/main" id="{DF19B3CF-B05F-4A3F-A5C2-B26BC257EED1}"/>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 xmlns:a16="http://schemas.microsoft.com/office/drawing/2014/main" id="{EBFFA4BF-8948-44B1-87E8-22BA609B53D4}"/>
              </a:ext>
            </a:extLst>
          </p:cNvPr>
          <p:cNvSpPr>
            <a:spLocks noGrp="1"/>
          </p:cNvSpPr>
          <p:nvPr>
            <p:ph type="sldNum" sz="quarter" idx="12"/>
          </p:nvPr>
        </p:nvSpPr>
        <p:spPr/>
        <p:txBody>
          <a:bodyPr/>
          <a:lstStyle/>
          <a:p>
            <a:fld id="{4FAB73BC-B049-4115-A692-8D63A059BFB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67684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2F8234-4EF3-444E-9681-E21177E83D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A3AD845B-FACE-42C1-8655-FF9B68D887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F0AC6DFD-5A1D-4014-B1A4-0BE1E9F60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EADAA6A-E670-458B-99AD-2F3C790236A2}"/>
              </a:ext>
            </a:extLst>
          </p:cNvPr>
          <p:cNvSpPr>
            <a:spLocks noGrp="1"/>
          </p:cNvSpPr>
          <p:nvPr>
            <p:ph type="dt" sz="half" idx="10"/>
          </p:nvPr>
        </p:nvSpPr>
        <p:spPr/>
        <p:txBody>
          <a:bodyPr/>
          <a:lstStyle/>
          <a:p>
            <a:fld id="{F90C348E-FFE0-4E6D-ADF6-D74F6D9755A2}" type="datetime1">
              <a:rPr lang="en-US" smtClean="0">
                <a:solidFill>
                  <a:prstClr val="black">
                    <a:tint val="75000"/>
                  </a:prstClr>
                </a:solidFill>
              </a:rPr>
              <a:pPr/>
              <a:t>3/15/2022</a:t>
            </a:fld>
            <a:endParaRPr lang="en-US" dirty="0">
              <a:solidFill>
                <a:prstClr val="black">
                  <a:tint val="75000"/>
                </a:prstClr>
              </a:solidFill>
            </a:endParaRPr>
          </a:p>
        </p:txBody>
      </p:sp>
      <p:sp>
        <p:nvSpPr>
          <p:cNvPr id="6" name="Footer Placeholder 5">
            <a:extLst>
              <a:ext uri="{FF2B5EF4-FFF2-40B4-BE49-F238E27FC236}">
                <a16:creationId xmlns="" xmlns:a16="http://schemas.microsoft.com/office/drawing/2014/main" id="{070659B9-8C02-4DDC-B813-3A033DC96428}"/>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 xmlns:a16="http://schemas.microsoft.com/office/drawing/2014/main" id="{5E000CF6-9E4B-403A-9931-B5FCFB8434F9}"/>
              </a:ext>
            </a:extLst>
          </p:cNvPr>
          <p:cNvSpPr>
            <a:spLocks noGrp="1"/>
          </p:cNvSpPr>
          <p:nvPr>
            <p:ph type="sldNum" sz="quarter" idx="12"/>
          </p:nvPr>
        </p:nvSpPr>
        <p:spPr/>
        <p:txBody>
          <a:bodyPr/>
          <a:lstStyle/>
          <a:p>
            <a:fld id="{4FAB73BC-B049-4115-A692-8D63A059BFB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579290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A9CBD1-99C6-4760-859B-2A00A8B7340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2C6383F8-70AC-4F43-9AC7-B122420C21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529ADD2-0922-4E42-9218-B1D954A89101}"/>
              </a:ext>
            </a:extLst>
          </p:cNvPr>
          <p:cNvSpPr>
            <a:spLocks noGrp="1"/>
          </p:cNvSpPr>
          <p:nvPr>
            <p:ph type="dt" sz="half" idx="10"/>
          </p:nvPr>
        </p:nvSpPr>
        <p:spPr/>
        <p:txBody>
          <a:bodyPr/>
          <a:lstStyle/>
          <a:p>
            <a:fld id="{E39CFF6F-0C74-4A13-B58B-0388B11F7BDF}" type="datetime1">
              <a:rPr lang="en-US" smtClean="0">
                <a:solidFill>
                  <a:prstClr val="black">
                    <a:tint val="75000"/>
                  </a:prstClr>
                </a:solidFill>
              </a:rPr>
              <a:pPr/>
              <a:t>3/15/2022</a:t>
            </a:fld>
            <a:endParaRPr lang="en-US" dirty="0">
              <a:solidFill>
                <a:prstClr val="black">
                  <a:tint val="75000"/>
                </a:prstClr>
              </a:solidFill>
            </a:endParaRPr>
          </a:p>
        </p:txBody>
      </p:sp>
      <p:sp>
        <p:nvSpPr>
          <p:cNvPr id="5" name="Footer Placeholder 4">
            <a:extLst>
              <a:ext uri="{FF2B5EF4-FFF2-40B4-BE49-F238E27FC236}">
                <a16:creationId xmlns="" xmlns:a16="http://schemas.microsoft.com/office/drawing/2014/main" id="{929CFC41-5AFF-4B0F-AFEB-778D3890AAF8}"/>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 xmlns:a16="http://schemas.microsoft.com/office/drawing/2014/main" id="{3574BCD6-C394-4636-859C-28A224791BE7}"/>
              </a:ext>
            </a:extLst>
          </p:cNvPr>
          <p:cNvSpPr>
            <a:spLocks noGrp="1"/>
          </p:cNvSpPr>
          <p:nvPr>
            <p:ph type="sldNum" sz="quarter" idx="12"/>
          </p:nvPr>
        </p:nvSpPr>
        <p:spPr/>
        <p:txBody>
          <a:bodyPr/>
          <a:lstStyle/>
          <a:p>
            <a:fld id="{4FAB73BC-B049-4115-A692-8D63A059BFB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16055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264DF653-DBA0-4A96-97EE-40513C255C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25CF57F0-114C-437A-8366-3FAABFE8B4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72A78599-1C93-4CA5-A6C7-ABEE6DA36245}"/>
              </a:ext>
            </a:extLst>
          </p:cNvPr>
          <p:cNvSpPr>
            <a:spLocks noGrp="1"/>
          </p:cNvSpPr>
          <p:nvPr>
            <p:ph type="dt" sz="half" idx="10"/>
          </p:nvPr>
        </p:nvSpPr>
        <p:spPr/>
        <p:txBody>
          <a:bodyPr/>
          <a:lstStyle/>
          <a:p>
            <a:fld id="{10F47B6B-C82D-452C-9AF5-AE113117096C}" type="datetime1">
              <a:rPr lang="en-US" smtClean="0">
                <a:solidFill>
                  <a:prstClr val="black">
                    <a:tint val="75000"/>
                  </a:prstClr>
                </a:solidFill>
              </a:rPr>
              <a:pPr/>
              <a:t>3/15/2022</a:t>
            </a:fld>
            <a:endParaRPr lang="en-US" dirty="0">
              <a:solidFill>
                <a:prstClr val="black">
                  <a:tint val="75000"/>
                </a:prstClr>
              </a:solidFill>
            </a:endParaRPr>
          </a:p>
        </p:txBody>
      </p:sp>
      <p:sp>
        <p:nvSpPr>
          <p:cNvPr id="5" name="Footer Placeholder 4">
            <a:extLst>
              <a:ext uri="{FF2B5EF4-FFF2-40B4-BE49-F238E27FC236}">
                <a16:creationId xmlns="" xmlns:a16="http://schemas.microsoft.com/office/drawing/2014/main" id="{92156498-58D3-44E6-9774-AC220F3D5EBA}"/>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 xmlns:a16="http://schemas.microsoft.com/office/drawing/2014/main" id="{C477000B-469B-4F7A-89D4-E1193AA52509}"/>
              </a:ext>
            </a:extLst>
          </p:cNvPr>
          <p:cNvSpPr>
            <a:spLocks noGrp="1"/>
          </p:cNvSpPr>
          <p:nvPr>
            <p:ph type="sldNum" sz="quarter" idx="12"/>
          </p:nvPr>
        </p:nvSpPr>
        <p:spPr/>
        <p:txBody>
          <a:bodyPr/>
          <a:lstStyle/>
          <a:p>
            <a:fld id="{4FAB73BC-B049-4115-A692-8D63A059BFB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38202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xmlns=""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xmlns=""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xmlns=""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xmlns=""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xmlns=""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xmlns=""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xmlns=""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xmlns=""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xmlns=""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xmlns=""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xmlns=""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Click to edit Master text styles</a:t>
            </a:r>
          </a:p>
        </p:txBody>
      </p:sp>
      <p:sp>
        <p:nvSpPr>
          <p:cNvPr id="35" name="Slide Number Placeholder 4">
            <a:extLst>
              <a:ext uri="{FF2B5EF4-FFF2-40B4-BE49-F238E27FC236}">
                <a16:creationId xmlns:a16="http://schemas.microsoft.com/office/drawing/2014/main" xmlns=""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3E6206-9C74-47E7-B062-12EF0CF7AC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259DDD90-8D4F-4115-8C5B-F30C111BF9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F84BF487-A6C2-49B6-ABB2-05DE7F0AF743}"/>
              </a:ext>
            </a:extLst>
          </p:cNvPr>
          <p:cNvSpPr>
            <a:spLocks noGrp="1"/>
          </p:cNvSpPr>
          <p:nvPr>
            <p:ph type="dt" sz="half" idx="10"/>
          </p:nvPr>
        </p:nvSpPr>
        <p:spPr/>
        <p:txBody>
          <a:bodyPr/>
          <a:lstStyle/>
          <a:p>
            <a:fld id="{19745A9D-2034-43A0-8CC4-56A06FE630E6}" type="datetime1">
              <a:rPr lang="en-US" smtClean="0">
                <a:solidFill>
                  <a:prstClr val="black">
                    <a:tint val="75000"/>
                  </a:prstClr>
                </a:solidFill>
              </a:rPr>
              <a:pPr/>
              <a:t>3/15/2022</a:t>
            </a:fld>
            <a:endParaRPr lang="en-US" dirty="0">
              <a:solidFill>
                <a:prstClr val="black">
                  <a:tint val="75000"/>
                </a:prstClr>
              </a:solidFill>
            </a:endParaRPr>
          </a:p>
        </p:txBody>
      </p:sp>
      <p:sp>
        <p:nvSpPr>
          <p:cNvPr id="5" name="Footer Placeholder 4">
            <a:extLst>
              <a:ext uri="{FF2B5EF4-FFF2-40B4-BE49-F238E27FC236}">
                <a16:creationId xmlns="" xmlns:a16="http://schemas.microsoft.com/office/drawing/2014/main" id="{B0AFD806-9C8C-40CA-B59A-86C0FF90680E}"/>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 xmlns:a16="http://schemas.microsoft.com/office/drawing/2014/main" id="{A1C2D32B-D28D-4DC3-8CED-0A1295176F31}"/>
              </a:ext>
            </a:extLst>
          </p:cNvPr>
          <p:cNvSpPr>
            <a:spLocks noGrp="1"/>
          </p:cNvSpPr>
          <p:nvPr>
            <p:ph type="sldNum" sz="quarter" idx="12"/>
          </p:nvPr>
        </p:nvSpPr>
        <p:spPr/>
        <p:txBody>
          <a:bodyPr/>
          <a:lstStyle/>
          <a:p>
            <a:fld id="{4FAB73BC-B049-4115-A692-8D63A059BFB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43588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D51D6A-D653-4E40-8AD7-FDE5AA0932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51DB795D-5BB4-43B6-A5C1-4D834E0E33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164B5BF-749F-4810-994A-A52834513F9F}"/>
              </a:ext>
            </a:extLst>
          </p:cNvPr>
          <p:cNvSpPr>
            <a:spLocks noGrp="1"/>
          </p:cNvSpPr>
          <p:nvPr>
            <p:ph type="dt" sz="half" idx="10"/>
          </p:nvPr>
        </p:nvSpPr>
        <p:spPr/>
        <p:txBody>
          <a:bodyPr/>
          <a:lstStyle/>
          <a:p>
            <a:fld id="{4D4BADD5-4D46-4D60-8999-54D1907EC62B}" type="datetime1">
              <a:rPr lang="en-US" smtClean="0">
                <a:solidFill>
                  <a:prstClr val="black">
                    <a:tint val="75000"/>
                  </a:prstClr>
                </a:solidFill>
              </a:rPr>
              <a:pPr/>
              <a:t>3/15/2022</a:t>
            </a:fld>
            <a:endParaRPr lang="en-US" dirty="0">
              <a:solidFill>
                <a:prstClr val="black">
                  <a:tint val="75000"/>
                </a:prstClr>
              </a:solidFill>
            </a:endParaRPr>
          </a:p>
        </p:txBody>
      </p:sp>
      <p:sp>
        <p:nvSpPr>
          <p:cNvPr id="5" name="Footer Placeholder 4">
            <a:extLst>
              <a:ext uri="{FF2B5EF4-FFF2-40B4-BE49-F238E27FC236}">
                <a16:creationId xmlns="" xmlns:a16="http://schemas.microsoft.com/office/drawing/2014/main" id="{4C1D8EBB-9DFF-45E0-9205-03A59C07076F}"/>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 xmlns:a16="http://schemas.microsoft.com/office/drawing/2014/main" id="{6E065CB9-6B5E-47FF-AB52-7CD8B01053B9}"/>
              </a:ext>
            </a:extLst>
          </p:cNvPr>
          <p:cNvSpPr>
            <a:spLocks noGrp="1"/>
          </p:cNvSpPr>
          <p:nvPr>
            <p:ph type="sldNum" sz="quarter" idx="12"/>
          </p:nvPr>
        </p:nvSpPr>
        <p:spPr/>
        <p:txBody>
          <a:bodyPr/>
          <a:lstStyle/>
          <a:p>
            <a:fld id="{4FAB73BC-B049-4115-A692-8D63A059BFB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39788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68A529-E3F6-4474-A6A7-8EAAC7EFEC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721DBC19-1EED-4F96-9053-97992B9D0F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5563CA17-C6FC-49F4-99E7-BDFC8FA80B14}"/>
              </a:ext>
            </a:extLst>
          </p:cNvPr>
          <p:cNvSpPr>
            <a:spLocks noGrp="1"/>
          </p:cNvSpPr>
          <p:nvPr>
            <p:ph type="dt" sz="half" idx="10"/>
          </p:nvPr>
        </p:nvSpPr>
        <p:spPr/>
        <p:txBody>
          <a:bodyPr/>
          <a:lstStyle/>
          <a:p>
            <a:fld id="{68A8AF52-A35B-49D6-9AAE-59CF99BF4750}" type="datetime1">
              <a:rPr lang="en-US" smtClean="0">
                <a:solidFill>
                  <a:prstClr val="black">
                    <a:tint val="75000"/>
                  </a:prstClr>
                </a:solidFill>
              </a:rPr>
              <a:pPr/>
              <a:t>3/15/2022</a:t>
            </a:fld>
            <a:endParaRPr lang="en-US" dirty="0">
              <a:solidFill>
                <a:prstClr val="black">
                  <a:tint val="75000"/>
                </a:prstClr>
              </a:solidFill>
            </a:endParaRPr>
          </a:p>
        </p:txBody>
      </p:sp>
      <p:sp>
        <p:nvSpPr>
          <p:cNvPr id="5" name="Footer Placeholder 4">
            <a:extLst>
              <a:ext uri="{FF2B5EF4-FFF2-40B4-BE49-F238E27FC236}">
                <a16:creationId xmlns="" xmlns:a16="http://schemas.microsoft.com/office/drawing/2014/main" id="{E8F9829C-28D6-4F5D-A925-CB156E253EB8}"/>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 xmlns:a16="http://schemas.microsoft.com/office/drawing/2014/main" id="{3E0AE94D-041C-45E6-8A75-F091CE61AAB5}"/>
              </a:ext>
            </a:extLst>
          </p:cNvPr>
          <p:cNvSpPr>
            <a:spLocks noGrp="1"/>
          </p:cNvSpPr>
          <p:nvPr>
            <p:ph type="sldNum" sz="quarter" idx="12"/>
          </p:nvPr>
        </p:nvSpPr>
        <p:spPr/>
        <p:txBody>
          <a:bodyPr/>
          <a:lstStyle/>
          <a:p>
            <a:fld id="{4FAB73BC-B049-4115-A692-8D63A059BFB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475298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9AF359-1F89-4283-830A-0708CF7CEE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BEDED710-66D6-49CE-856B-F705A606DC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EAA60584-28E9-48CA-A653-63F94C2ABD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FA6AA493-E86A-42F7-9B8B-65EB77A0F040}"/>
              </a:ext>
            </a:extLst>
          </p:cNvPr>
          <p:cNvSpPr>
            <a:spLocks noGrp="1"/>
          </p:cNvSpPr>
          <p:nvPr>
            <p:ph type="dt" sz="half" idx="10"/>
          </p:nvPr>
        </p:nvSpPr>
        <p:spPr/>
        <p:txBody>
          <a:bodyPr/>
          <a:lstStyle/>
          <a:p>
            <a:fld id="{481FB979-2F5C-40FA-A13F-B6A00A8AA685}" type="datetime1">
              <a:rPr lang="en-US" smtClean="0">
                <a:solidFill>
                  <a:prstClr val="black">
                    <a:tint val="75000"/>
                  </a:prstClr>
                </a:solidFill>
              </a:rPr>
              <a:pPr/>
              <a:t>3/15/2022</a:t>
            </a:fld>
            <a:endParaRPr lang="en-US" dirty="0">
              <a:solidFill>
                <a:prstClr val="black">
                  <a:tint val="75000"/>
                </a:prstClr>
              </a:solidFill>
            </a:endParaRPr>
          </a:p>
        </p:txBody>
      </p:sp>
      <p:sp>
        <p:nvSpPr>
          <p:cNvPr id="6" name="Footer Placeholder 5">
            <a:extLst>
              <a:ext uri="{FF2B5EF4-FFF2-40B4-BE49-F238E27FC236}">
                <a16:creationId xmlns="" xmlns:a16="http://schemas.microsoft.com/office/drawing/2014/main" id="{481D3763-E7A7-4052-944C-8842E2A34930}"/>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 xmlns:a16="http://schemas.microsoft.com/office/drawing/2014/main" id="{B43FD6AB-F154-4883-9578-287701D562A3}"/>
              </a:ext>
            </a:extLst>
          </p:cNvPr>
          <p:cNvSpPr>
            <a:spLocks noGrp="1"/>
          </p:cNvSpPr>
          <p:nvPr>
            <p:ph type="sldNum" sz="quarter" idx="12"/>
          </p:nvPr>
        </p:nvSpPr>
        <p:spPr/>
        <p:txBody>
          <a:bodyPr/>
          <a:lstStyle/>
          <a:p>
            <a:fld id="{4FAB73BC-B049-4115-A692-8D63A059BFB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1013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9E292E-671D-41FA-8086-82FEAD0341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AC7ABF4-CB59-4745-A4F9-FA533644C2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9EA8A71B-CD39-4079-83E9-BBF86760A0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B79E9F9A-1AA7-4B7E-878F-51DA8DD8B5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4AEBDC99-8577-4540-87C9-32641D1C32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64C961D7-F1D2-433C-AC6A-4F4AF87EF16A}"/>
              </a:ext>
            </a:extLst>
          </p:cNvPr>
          <p:cNvSpPr>
            <a:spLocks noGrp="1"/>
          </p:cNvSpPr>
          <p:nvPr>
            <p:ph type="dt" sz="half" idx="10"/>
          </p:nvPr>
        </p:nvSpPr>
        <p:spPr/>
        <p:txBody>
          <a:bodyPr/>
          <a:lstStyle/>
          <a:p>
            <a:fld id="{FDDA4F0F-ADD7-41EA-8DC2-2E2A3502B34E}" type="datetime1">
              <a:rPr lang="en-US" smtClean="0">
                <a:solidFill>
                  <a:prstClr val="black">
                    <a:tint val="75000"/>
                  </a:prstClr>
                </a:solidFill>
              </a:rPr>
              <a:pPr/>
              <a:t>3/15/2022</a:t>
            </a:fld>
            <a:endParaRPr lang="en-US" dirty="0">
              <a:solidFill>
                <a:prstClr val="black">
                  <a:tint val="75000"/>
                </a:prstClr>
              </a:solidFill>
            </a:endParaRPr>
          </a:p>
        </p:txBody>
      </p:sp>
      <p:sp>
        <p:nvSpPr>
          <p:cNvPr id="8" name="Footer Placeholder 7">
            <a:extLst>
              <a:ext uri="{FF2B5EF4-FFF2-40B4-BE49-F238E27FC236}">
                <a16:creationId xmlns="" xmlns:a16="http://schemas.microsoft.com/office/drawing/2014/main" id="{3CBC477D-87F9-43DE-B1A4-52C6C82F8365}"/>
              </a:ext>
            </a:extLst>
          </p:cNvPr>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a:extLst>
              <a:ext uri="{FF2B5EF4-FFF2-40B4-BE49-F238E27FC236}">
                <a16:creationId xmlns="" xmlns:a16="http://schemas.microsoft.com/office/drawing/2014/main" id="{736CBA34-57A8-40DA-8417-742491491BEC}"/>
              </a:ext>
            </a:extLst>
          </p:cNvPr>
          <p:cNvSpPr>
            <a:spLocks noGrp="1"/>
          </p:cNvSpPr>
          <p:nvPr>
            <p:ph type="sldNum" sz="quarter" idx="12"/>
          </p:nvPr>
        </p:nvSpPr>
        <p:spPr/>
        <p:txBody>
          <a:bodyPr/>
          <a:lstStyle/>
          <a:p>
            <a:fld id="{4FAB73BC-B049-4115-A692-8D63A059BFB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904884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3D315F-4BA6-4ED7-9470-F3EDCDA9F98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E2268C6C-0227-469A-9F82-C9FB9C328F4D}"/>
              </a:ext>
            </a:extLst>
          </p:cNvPr>
          <p:cNvSpPr>
            <a:spLocks noGrp="1"/>
          </p:cNvSpPr>
          <p:nvPr>
            <p:ph type="dt" sz="half" idx="10"/>
          </p:nvPr>
        </p:nvSpPr>
        <p:spPr/>
        <p:txBody>
          <a:bodyPr/>
          <a:lstStyle/>
          <a:p>
            <a:fld id="{BC0CAA22-1073-4951-A48E-333A90A082F4}" type="datetime1">
              <a:rPr lang="en-US" smtClean="0">
                <a:solidFill>
                  <a:prstClr val="black">
                    <a:tint val="75000"/>
                  </a:prstClr>
                </a:solidFill>
              </a:rPr>
              <a:pPr/>
              <a:t>3/15/2022</a:t>
            </a:fld>
            <a:endParaRPr lang="en-US" dirty="0">
              <a:solidFill>
                <a:prstClr val="black">
                  <a:tint val="75000"/>
                </a:prstClr>
              </a:solidFill>
            </a:endParaRPr>
          </a:p>
        </p:txBody>
      </p:sp>
      <p:sp>
        <p:nvSpPr>
          <p:cNvPr id="4" name="Footer Placeholder 3">
            <a:extLst>
              <a:ext uri="{FF2B5EF4-FFF2-40B4-BE49-F238E27FC236}">
                <a16:creationId xmlns="" xmlns:a16="http://schemas.microsoft.com/office/drawing/2014/main" id="{472D3CB1-855B-472C-BF60-835F5D3BD4F9}"/>
              </a:ext>
            </a:extLst>
          </p:cNvPr>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a:extLst>
              <a:ext uri="{FF2B5EF4-FFF2-40B4-BE49-F238E27FC236}">
                <a16:creationId xmlns="" xmlns:a16="http://schemas.microsoft.com/office/drawing/2014/main" id="{7501ABFB-2D33-4F62-9880-46B7BF15776D}"/>
              </a:ext>
            </a:extLst>
          </p:cNvPr>
          <p:cNvSpPr>
            <a:spLocks noGrp="1"/>
          </p:cNvSpPr>
          <p:nvPr>
            <p:ph type="sldNum" sz="quarter" idx="12"/>
          </p:nvPr>
        </p:nvSpPr>
        <p:spPr/>
        <p:txBody>
          <a:bodyPr/>
          <a:lstStyle/>
          <a:p>
            <a:fld id="{4FAB73BC-B049-4115-A692-8D63A059BFB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022493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6B12953-3922-4B26-82F6-0F283DEF80F9}"/>
              </a:ext>
            </a:extLst>
          </p:cNvPr>
          <p:cNvSpPr>
            <a:spLocks noGrp="1"/>
          </p:cNvSpPr>
          <p:nvPr>
            <p:ph type="dt" sz="half" idx="10"/>
          </p:nvPr>
        </p:nvSpPr>
        <p:spPr/>
        <p:txBody>
          <a:bodyPr/>
          <a:lstStyle/>
          <a:p>
            <a:fld id="{F1411681-0DF0-4920-8B35-57C3BE1FE277}" type="datetime1">
              <a:rPr lang="en-US" smtClean="0">
                <a:solidFill>
                  <a:prstClr val="black">
                    <a:tint val="75000"/>
                  </a:prstClr>
                </a:solidFill>
              </a:rPr>
              <a:pPr/>
              <a:t>3/15/2022</a:t>
            </a:fld>
            <a:endParaRPr lang="en-US" dirty="0">
              <a:solidFill>
                <a:prstClr val="black">
                  <a:tint val="75000"/>
                </a:prstClr>
              </a:solidFill>
            </a:endParaRPr>
          </a:p>
        </p:txBody>
      </p:sp>
      <p:sp>
        <p:nvSpPr>
          <p:cNvPr id="3" name="Footer Placeholder 2">
            <a:extLst>
              <a:ext uri="{FF2B5EF4-FFF2-40B4-BE49-F238E27FC236}">
                <a16:creationId xmlns="" xmlns:a16="http://schemas.microsoft.com/office/drawing/2014/main" id="{DE131BB9-7405-44DC-86BF-F790A48F8B4A}"/>
              </a:ext>
            </a:extLst>
          </p:cNvPr>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a:extLst>
              <a:ext uri="{FF2B5EF4-FFF2-40B4-BE49-F238E27FC236}">
                <a16:creationId xmlns="" xmlns:a16="http://schemas.microsoft.com/office/drawing/2014/main" id="{3D52C3F5-08D8-4B92-AB88-33D14F59F1AE}"/>
              </a:ext>
            </a:extLst>
          </p:cNvPr>
          <p:cNvSpPr>
            <a:spLocks noGrp="1"/>
          </p:cNvSpPr>
          <p:nvPr>
            <p:ph type="sldNum" sz="quarter" idx="12"/>
          </p:nvPr>
        </p:nvSpPr>
        <p:spPr/>
        <p:txBody>
          <a:bodyPr/>
          <a:lstStyle/>
          <a:p>
            <a:fld id="{4FAB73BC-B049-4115-A692-8D63A059BFB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220871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C755E8-8345-46CF-9AD3-B97352B582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32A056FA-6AEC-4BEB-99CB-5A22FF73AB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09FE1BB3-515C-4733-87C8-32A71BC860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E69AF23-B75F-4EA8-B5B3-394AEB3E8716}"/>
              </a:ext>
            </a:extLst>
          </p:cNvPr>
          <p:cNvSpPr>
            <a:spLocks noGrp="1"/>
          </p:cNvSpPr>
          <p:nvPr>
            <p:ph type="dt" sz="half" idx="10"/>
          </p:nvPr>
        </p:nvSpPr>
        <p:spPr/>
        <p:txBody>
          <a:bodyPr/>
          <a:lstStyle/>
          <a:p>
            <a:fld id="{08602C64-F8A6-4C16-A190-2317293DBE5C}" type="datetime1">
              <a:rPr lang="en-US" smtClean="0">
                <a:solidFill>
                  <a:prstClr val="black">
                    <a:tint val="75000"/>
                  </a:prstClr>
                </a:solidFill>
              </a:rPr>
              <a:pPr/>
              <a:t>3/15/2022</a:t>
            </a:fld>
            <a:endParaRPr lang="en-US" dirty="0">
              <a:solidFill>
                <a:prstClr val="black">
                  <a:tint val="75000"/>
                </a:prstClr>
              </a:solidFill>
            </a:endParaRPr>
          </a:p>
        </p:txBody>
      </p:sp>
      <p:sp>
        <p:nvSpPr>
          <p:cNvPr id="6" name="Footer Placeholder 5">
            <a:extLst>
              <a:ext uri="{FF2B5EF4-FFF2-40B4-BE49-F238E27FC236}">
                <a16:creationId xmlns="" xmlns:a16="http://schemas.microsoft.com/office/drawing/2014/main" id="{DF19B3CF-B05F-4A3F-A5C2-B26BC257EED1}"/>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 xmlns:a16="http://schemas.microsoft.com/office/drawing/2014/main" id="{EBFFA4BF-8948-44B1-87E8-22BA609B53D4}"/>
              </a:ext>
            </a:extLst>
          </p:cNvPr>
          <p:cNvSpPr>
            <a:spLocks noGrp="1"/>
          </p:cNvSpPr>
          <p:nvPr>
            <p:ph type="sldNum" sz="quarter" idx="12"/>
          </p:nvPr>
        </p:nvSpPr>
        <p:spPr/>
        <p:txBody>
          <a:bodyPr/>
          <a:lstStyle/>
          <a:p>
            <a:fld id="{4FAB73BC-B049-4115-A692-8D63A059BFB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617337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2F8234-4EF3-444E-9681-E21177E83D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A3AD845B-FACE-42C1-8655-FF9B68D887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F0AC6DFD-5A1D-4014-B1A4-0BE1E9F60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EADAA6A-E670-458B-99AD-2F3C790236A2}"/>
              </a:ext>
            </a:extLst>
          </p:cNvPr>
          <p:cNvSpPr>
            <a:spLocks noGrp="1"/>
          </p:cNvSpPr>
          <p:nvPr>
            <p:ph type="dt" sz="half" idx="10"/>
          </p:nvPr>
        </p:nvSpPr>
        <p:spPr/>
        <p:txBody>
          <a:bodyPr/>
          <a:lstStyle/>
          <a:p>
            <a:fld id="{F90C348E-FFE0-4E6D-ADF6-D74F6D9755A2}" type="datetime1">
              <a:rPr lang="en-US" smtClean="0">
                <a:solidFill>
                  <a:prstClr val="black">
                    <a:tint val="75000"/>
                  </a:prstClr>
                </a:solidFill>
              </a:rPr>
              <a:pPr/>
              <a:t>3/15/2022</a:t>
            </a:fld>
            <a:endParaRPr lang="en-US" dirty="0">
              <a:solidFill>
                <a:prstClr val="black">
                  <a:tint val="75000"/>
                </a:prstClr>
              </a:solidFill>
            </a:endParaRPr>
          </a:p>
        </p:txBody>
      </p:sp>
      <p:sp>
        <p:nvSpPr>
          <p:cNvPr id="6" name="Footer Placeholder 5">
            <a:extLst>
              <a:ext uri="{FF2B5EF4-FFF2-40B4-BE49-F238E27FC236}">
                <a16:creationId xmlns="" xmlns:a16="http://schemas.microsoft.com/office/drawing/2014/main" id="{070659B9-8C02-4DDC-B813-3A033DC96428}"/>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 xmlns:a16="http://schemas.microsoft.com/office/drawing/2014/main" id="{5E000CF6-9E4B-403A-9931-B5FCFB8434F9}"/>
              </a:ext>
            </a:extLst>
          </p:cNvPr>
          <p:cNvSpPr>
            <a:spLocks noGrp="1"/>
          </p:cNvSpPr>
          <p:nvPr>
            <p:ph type="sldNum" sz="quarter" idx="12"/>
          </p:nvPr>
        </p:nvSpPr>
        <p:spPr/>
        <p:txBody>
          <a:bodyPr/>
          <a:lstStyle/>
          <a:p>
            <a:fld id="{4FAB73BC-B049-4115-A692-8D63A059BFB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280822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A9CBD1-99C6-4760-859B-2A00A8B7340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2C6383F8-70AC-4F43-9AC7-B122420C21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529ADD2-0922-4E42-9218-B1D954A89101}"/>
              </a:ext>
            </a:extLst>
          </p:cNvPr>
          <p:cNvSpPr>
            <a:spLocks noGrp="1"/>
          </p:cNvSpPr>
          <p:nvPr>
            <p:ph type="dt" sz="half" idx="10"/>
          </p:nvPr>
        </p:nvSpPr>
        <p:spPr/>
        <p:txBody>
          <a:bodyPr/>
          <a:lstStyle/>
          <a:p>
            <a:fld id="{E39CFF6F-0C74-4A13-B58B-0388B11F7BDF}" type="datetime1">
              <a:rPr lang="en-US" smtClean="0">
                <a:solidFill>
                  <a:prstClr val="black">
                    <a:tint val="75000"/>
                  </a:prstClr>
                </a:solidFill>
              </a:rPr>
              <a:pPr/>
              <a:t>3/15/2022</a:t>
            </a:fld>
            <a:endParaRPr lang="en-US" dirty="0">
              <a:solidFill>
                <a:prstClr val="black">
                  <a:tint val="75000"/>
                </a:prstClr>
              </a:solidFill>
            </a:endParaRPr>
          </a:p>
        </p:txBody>
      </p:sp>
      <p:sp>
        <p:nvSpPr>
          <p:cNvPr id="5" name="Footer Placeholder 4">
            <a:extLst>
              <a:ext uri="{FF2B5EF4-FFF2-40B4-BE49-F238E27FC236}">
                <a16:creationId xmlns="" xmlns:a16="http://schemas.microsoft.com/office/drawing/2014/main" id="{929CFC41-5AFF-4B0F-AFEB-778D3890AAF8}"/>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 xmlns:a16="http://schemas.microsoft.com/office/drawing/2014/main" id="{3574BCD6-C394-4636-859C-28A224791BE7}"/>
              </a:ext>
            </a:extLst>
          </p:cNvPr>
          <p:cNvSpPr>
            <a:spLocks noGrp="1"/>
          </p:cNvSpPr>
          <p:nvPr>
            <p:ph type="sldNum" sz="quarter" idx="12"/>
          </p:nvPr>
        </p:nvSpPr>
        <p:spPr/>
        <p:txBody>
          <a:bodyPr/>
          <a:lstStyle/>
          <a:p>
            <a:fld id="{4FAB73BC-B049-4115-A692-8D63A059BFB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9312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xmlns=""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xmlns=""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xmlns=""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xmlns=""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xmlns=""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264DF653-DBA0-4A96-97EE-40513C255C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25CF57F0-114C-437A-8366-3FAABFE8B4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72A78599-1C93-4CA5-A6C7-ABEE6DA36245}"/>
              </a:ext>
            </a:extLst>
          </p:cNvPr>
          <p:cNvSpPr>
            <a:spLocks noGrp="1"/>
          </p:cNvSpPr>
          <p:nvPr>
            <p:ph type="dt" sz="half" idx="10"/>
          </p:nvPr>
        </p:nvSpPr>
        <p:spPr/>
        <p:txBody>
          <a:bodyPr/>
          <a:lstStyle/>
          <a:p>
            <a:fld id="{10F47B6B-C82D-452C-9AF5-AE113117096C}" type="datetime1">
              <a:rPr lang="en-US" smtClean="0">
                <a:solidFill>
                  <a:prstClr val="black">
                    <a:tint val="75000"/>
                  </a:prstClr>
                </a:solidFill>
              </a:rPr>
              <a:pPr/>
              <a:t>3/15/2022</a:t>
            </a:fld>
            <a:endParaRPr lang="en-US" dirty="0">
              <a:solidFill>
                <a:prstClr val="black">
                  <a:tint val="75000"/>
                </a:prstClr>
              </a:solidFill>
            </a:endParaRPr>
          </a:p>
        </p:txBody>
      </p:sp>
      <p:sp>
        <p:nvSpPr>
          <p:cNvPr id="5" name="Footer Placeholder 4">
            <a:extLst>
              <a:ext uri="{FF2B5EF4-FFF2-40B4-BE49-F238E27FC236}">
                <a16:creationId xmlns="" xmlns:a16="http://schemas.microsoft.com/office/drawing/2014/main" id="{92156498-58D3-44E6-9774-AC220F3D5EBA}"/>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 xmlns:a16="http://schemas.microsoft.com/office/drawing/2014/main" id="{C477000B-469B-4F7A-89D4-E1193AA52509}"/>
              </a:ext>
            </a:extLst>
          </p:cNvPr>
          <p:cNvSpPr>
            <a:spLocks noGrp="1"/>
          </p:cNvSpPr>
          <p:nvPr>
            <p:ph type="sldNum" sz="quarter" idx="12"/>
          </p:nvPr>
        </p:nvSpPr>
        <p:spPr/>
        <p:txBody>
          <a:bodyPr/>
          <a:lstStyle/>
          <a:p>
            <a:fld id="{4FAB73BC-B049-4115-A692-8D63A059BFB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82585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xmlns=""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xmlns=""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smtClean="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xmlns=""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xmlns=""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4">
            <a:extLst>
              <a:ext uri="{FF2B5EF4-FFF2-40B4-BE49-F238E27FC236}">
                <a16:creationId xmlns:a16="http://schemas.microsoft.com/office/drawing/2014/main" xmlns=""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7" name="Content Placeholder 3">
            <a:extLst>
              <a:ext uri="{FF2B5EF4-FFF2-40B4-BE49-F238E27FC236}">
                <a16:creationId xmlns:a16="http://schemas.microsoft.com/office/drawing/2014/main" xmlns=""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8" name="Content Placeholder 5">
            <a:extLst>
              <a:ext uri="{FF2B5EF4-FFF2-40B4-BE49-F238E27FC236}">
                <a16:creationId xmlns:a16="http://schemas.microsoft.com/office/drawing/2014/main" xmlns=""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xmlns=""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Slide Number Placeholder 5">
            <a:extLst>
              <a:ext uri="{FF2B5EF4-FFF2-40B4-BE49-F238E27FC236}">
                <a16:creationId xmlns:a16="http://schemas.microsoft.com/office/drawing/2014/main" xmlns=""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xmlns=""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xmlns=""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xmlns=""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xmlns=""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xmlns=""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xmlns=""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xmlns=""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xmlns=""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xmlns=""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xmlns=""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xmlns=""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xmlns=""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xmlns=""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C6AFFA68-3421-45B0-976D-82C79729E0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431D8AB2-8693-4060-B8C9-E84264392C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C6A681A8-E9C0-4544-9D51-A7C6FACD6E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F6FA2B21-3FCD-4721-B95C-427943F61125}" type="datetime1">
              <a:rPr lang="en-US" smtClean="0">
                <a:solidFill>
                  <a:prstClr val="black">
                    <a:tint val="75000"/>
                  </a:prstClr>
                </a:solidFill>
              </a:rPr>
              <a:pPr defTabSz="457200"/>
              <a:t>3/15/2022</a:t>
            </a:fld>
            <a:endParaRPr lang="en-US" dirty="0">
              <a:solidFill>
                <a:prstClr val="black">
                  <a:tint val="75000"/>
                </a:prstClr>
              </a:solidFill>
            </a:endParaRPr>
          </a:p>
        </p:txBody>
      </p:sp>
      <p:sp>
        <p:nvSpPr>
          <p:cNvPr id="5" name="Footer Placeholder 4">
            <a:extLst>
              <a:ext uri="{FF2B5EF4-FFF2-40B4-BE49-F238E27FC236}">
                <a16:creationId xmlns="" xmlns:a16="http://schemas.microsoft.com/office/drawing/2014/main" id="{DA4DAC8C-D675-4516-9155-79D47BBC70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a:extLst>
              <a:ext uri="{FF2B5EF4-FFF2-40B4-BE49-F238E27FC236}">
                <a16:creationId xmlns="" xmlns:a16="http://schemas.microsoft.com/office/drawing/2014/main" id="{709642CA-7B2D-4001-8B6D-3EECE4CCED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34B7E4EF-A1BD-40F4-AB7B-04F084DD991D}"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32971579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C6AFFA68-3421-45B0-976D-82C79729E0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431D8AB2-8693-4060-B8C9-E84264392C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C6A681A8-E9C0-4544-9D51-A7C6FACD6E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F6FA2B21-3FCD-4721-B95C-427943F61125}" type="datetime1">
              <a:rPr lang="en-US" smtClean="0">
                <a:solidFill>
                  <a:prstClr val="black">
                    <a:tint val="75000"/>
                  </a:prstClr>
                </a:solidFill>
              </a:rPr>
              <a:pPr defTabSz="457200"/>
              <a:t>3/15/2022</a:t>
            </a:fld>
            <a:endParaRPr lang="en-US" dirty="0">
              <a:solidFill>
                <a:prstClr val="black">
                  <a:tint val="75000"/>
                </a:prstClr>
              </a:solidFill>
            </a:endParaRPr>
          </a:p>
        </p:txBody>
      </p:sp>
      <p:sp>
        <p:nvSpPr>
          <p:cNvPr id="5" name="Footer Placeholder 4">
            <a:extLst>
              <a:ext uri="{FF2B5EF4-FFF2-40B4-BE49-F238E27FC236}">
                <a16:creationId xmlns="" xmlns:a16="http://schemas.microsoft.com/office/drawing/2014/main" id="{DA4DAC8C-D675-4516-9155-79D47BBC70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a:extLst>
              <a:ext uri="{FF2B5EF4-FFF2-40B4-BE49-F238E27FC236}">
                <a16:creationId xmlns="" xmlns:a16="http://schemas.microsoft.com/office/drawing/2014/main" id="{709642CA-7B2D-4001-8B6D-3EECE4CCED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34B7E4EF-A1BD-40F4-AB7B-04F084DD991D}"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373854798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microsoft.com/office/2017/06/relationships/model3d" Target="../media/model3d1.glb"/><Relationship Id="rId7" Type="http://schemas.openxmlformats.org/officeDocument/2006/relationships/diagramLayout" Target="../diagrams/layout1.xml"/><Relationship Id="rId12" Type="http://schemas.openxmlformats.org/officeDocument/2006/relationships/diagramLayout" Target="../diagrams/layout2.xm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24.png"/><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image" Target="NULL"/><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3.xml"/><Relationship Id="rId13" Type="http://schemas.openxmlformats.org/officeDocument/2006/relationships/diagramQuickStyle" Target="../diagrams/quickStyle4.xml"/><Relationship Id="rId3" Type="http://schemas.microsoft.com/office/2017/06/relationships/model3d" Target="../media/model3d1.glb"/><Relationship Id="rId7" Type="http://schemas.openxmlformats.org/officeDocument/2006/relationships/diagramLayout" Target="../diagrams/layout3.xml"/><Relationship Id="rId12" Type="http://schemas.openxmlformats.org/officeDocument/2006/relationships/diagramLayout" Target="../diagrams/layout4.xm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diagramData" Target="../diagrams/data3.xml"/><Relationship Id="rId11" Type="http://schemas.openxmlformats.org/officeDocument/2006/relationships/diagramData" Target="../diagrams/data4.xml"/><Relationship Id="rId5" Type="http://schemas.openxmlformats.org/officeDocument/2006/relationships/image" Target="../media/image24.png"/><Relationship Id="rId15" Type="http://schemas.microsoft.com/office/2007/relationships/diagramDrawing" Target="../diagrams/drawing4.xml"/><Relationship Id="rId10" Type="http://schemas.microsoft.com/office/2007/relationships/diagramDrawing" Target="../diagrams/drawing3.xml"/><Relationship Id="rId4" Type="http://schemas.openxmlformats.org/officeDocument/2006/relationships/image" Target="../media/image110.png"/><Relationship Id="rId9" Type="http://schemas.openxmlformats.org/officeDocument/2006/relationships/diagramColors" Target="../diagrams/colors3.xml"/><Relationship Id="rId14" Type="http://schemas.openxmlformats.org/officeDocument/2006/relationships/diagramColors" Target="../diagrams/colors4.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microsoft.com/office/2017/06/relationships/model3d" Target="../media/model3d1.glb"/><Relationship Id="rId7" Type="http://schemas.openxmlformats.org/officeDocument/2006/relationships/diagramLayout" Target="../diagrams/layout5.xml"/><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diagramData" Target="../diagrams/data5.xml"/><Relationship Id="rId5" Type="http://schemas.openxmlformats.org/officeDocument/2006/relationships/image" Target="../media/image24.png"/><Relationship Id="rId10" Type="http://schemas.microsoft.com/office/2007/relationships/diagramDrawing" Target="../diagrams/drawing5.xml"/><Relationship Id="rId4" Type="http://schemas.openxmlformats.org/officeDocument/2006/relationships/image" Target="NULL"/><Relationship Id="rId9" Type="http://schemas.openxmlformats.org/officeDocument/2006/relationships/diagramColors" Target="../diagrams/colors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7.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3.jpg"/><Relationship Id="rId5" Type="http://schemas.openxmlformats.org/officeDocument/2006/relationships/image" Target="../media/image7.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BE5BF-9922-45FB-8F3F-4446D40A051B}"/>
              </a:ext>
            </a:extLst>
          </p:cNvPr>
          <p:cNvSpPr>
            <a:spLocks noGrp="1"/>
          </p:cNvSpPr>
          <p:nvPr>
            <p:ph type="ctrTitle"/>
          </p:nvPr>
        </p:nvSpPr>
        <p:spPr>
          <a:xfrm>
            <a:off x="3343164" y="1502681"/>
            <a:ext cx="8709594" cy="1243584"/>
          </a:xfrm>
        </p:spPr>
        <p:txBody>
          <a:bodyPr/>
          <a:lstStyle/>
          <a:p>
            <a:r>
              <a:rPr lang="en-US" sz="7200" dirty="0" smtClean="0">
                <a:solidFill>
                  <a:schemeClr val="bg1"/>
                </a:solidFill>
              </a:rPr>
              <a:t>MACHINE LEARNING</a:t>
            </a:r>
            <a:endParaRPr lang="en-US" sz="7200" dirty="0">
              <a:solidFill>
                <a:schemeClr val="bg1"/>
              </a:solidFill>
            </a:endParaRPr>
          </a:p>
        </p:txBody>
      </p:sp>
      <p:sp>
        <p:nvSpPr>
          <p:cNvPr id="3" name="Subtitle 2">
            <a:extLst>
              <a:ext uri="{FF2B5EF4-FFF2-40B4-BE49-F238E27FC236}">
                <a16:creationId xmlns:a16="http://schemas.microsoft.com/office/drawing/2014/main" xmlns="" id="{0D537F64-4C96-4AA8-BB21-E8053A3186DD}"/>
              </a:ext>
            </a:extLst>
          </p:cNvPr>
          <p:cNvSpPr>
            <a:spLocks noGrp="1"/>
          </p:cNvSpPr>
          <p:nvPr>
            <p:ph type="subTitle" idx="1"/>
          </p:nvPr>
        </p:nvSpPr>
        <p:spPr>
          <a:xfrm>
            <a:off x="3343164" y="2746265"/>
            <a:ext cx="7077456" cy="868680"/>
          </a:xfrm>
        </p:spPr>
        <p:txBody>
          <a:bodyPr/>
          <a:lstStyle/>
          <a:p>
            <a:pPr marL="0" indent="0">
              <a:buNone/>
            </a:pPr>
            <a:r>
              <a:rPr lang="en-US" dirty="0" smtClean="0"/>
              <a:t>15 March – 20 March</a:t>
            </a:r>
            <a:endParaRPr lang="en-US" dirty="0"/>
          </a:p>
        </p:txBody>
      </p:sp>
      <p:sp>
        <p:nvSpPr>
          <p:cNvPr id="5" name="TextBox 4"/>
          <p:cNvSpPr txBox="1"/>
          <p:nvPr/>
        </p:nvSpPr>
        <p:spPr>
          <a:xfrm>
            <a:off x="3408718" y="5170677"/>
            <a:ext cx="6946348" cy="369332"/>
          </a:xfrm>
          <a:prstGeom prst="rect">
            <a:avLst/>
          </a:prstGeom>
          <a:noFill/>
        </p:spPr>
        <p:txBody>
          <a:bodyPr wrap="square" rtlCol="0">
            <a:spAutoFit/>
          </a:bodyPr>
          <a:lstStyle/>
          <a:p>
            <a:r>
              <a:rPr lang="en-US" dirty="0" smtClean="0">
                <a:solidFill>
                  <a:schemeClr val="bg1"/>
                </a:solidFill>
              </a:rPr>
              <a:t>Speaker- Krutika Vinchu</a:t>
            </a:r>
            <a:endParaRPr lang="en-IN" dirty="0">
              <a:solidFill>
                <a:schemeClr val="bg1"/>
              </a:solidFill>
            </a:endParaRPr>
          </a:p>
        </p:txBody>
      </p:sp>
      <p:sp>
        <p:nvSpPr>
          <p:cNvPr id="6" name="Title 1">
            <a:extLst>
              <a:ext uri="{FF2B5EF4-FFF2-40B4-BE49-F238E27FC236}">
                <a16:creationId xmlns:a16="http://schemas.microsoft.com/office/drawing/2014/main" xmlns="" id="{632BE5BF-9922-45FB-8F3F-4446D40A051B}"/>
              </a:ext>
            </a:extLst>
          </p:cNvPr>
          <p:cNvSpPr txBox="1">
            <a:spLocks/>
          </p:cNvSpPr>
          <p:nvPr/>
        </p:nvSpPr>
        <p:spPr>
          <a:xfrm>
            <a:off x="3408718" y="3927093"/>
            <a:ext cx="8021522" cy="124358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GB" sz="6600" b="1" kern="1200" dirty="0">
                <a:solidFill>
                  <a:schemeClr val="accent2"/>
                </a:solidFill>
                <a:latin typeface="+mj-lt"/>
                <a:ea typeface="Tahoma" panose="020B0604030504040204" pitchFamily="34" charset="0"/>
                <a:cs typeface="Tahoma" panose="020B0604030504040204" pitchFamily="34" charset="0"/>
              </a:defRPr>
            </a:lvl1pPr>
          </a:lstStyle>
          <a:p>
            <a:r>
              <a:rPr lang="en-US" sz="4800" dirty="0"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Day1</a:t>
            </a:r>
            <a:endParaRPr lang="en-US" sz="48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946934594"/>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7875C19A-1AAE-476A-A316-A2CF92D763D3}"/>
              </a:ext>
            </a:extLst>
          </p:cNvPr>
          <p:cNvSpPr>
            <a:spLocks noGrp="1"/>
          </p:cNvSpPr>
          <p:nvPr>
            <p:ph type="title"/>
          </p:nvPr>
        </p:nvSpPr>
        <p:spPr/>
        <p:txBody>
          <a:bodyPr/>
          <a:lstStyle/>
          <a:p>
            <a:r>
              <a:rPr lang="en-US" dirty="0" smtClean="0"/>
              <a:t>Why python is popular?</a:t>
            </a:r>
            <a:endParaRPr lang="en-US" dirty="0"/>
          </a:p>
        </p:txBody>
      </p:sp>
      <p:sp>
        <p:nvSpPr>
          <p:cNvPr id="10" name="Text Placeholder 9">
            <a:extLst>
              <a:ext uri="{FF2B5EF4-FFF2-40B4-BE49-F238E27FC236}">
                <a16:creationId xmlns:a16="http://schemas.microsoft.com/office/drawing/2014/main" xmlns="" id="{EF2BC084-E6DB-4DE7-B309-042A85EBA700}"/>
              </a:ext>
            </a:extLst>
          </p:cNvPr>
          <p:cNvSpPr>
            <a:spLocks noGrp="1"/>
          </p:cNvSpPr>
          <p:nvPr>
            <p:ph type="body" sz="quarter" idx="13"/>
          </p:nvPr>
        </p:nvSpPr>
        <p:spPr>
          <a:xfrm>
            <a:off x="634312" y="1496459"/>
            <a:ext cx="6718300" cy="410646"/>
          </a:xfrm>
        </p:spPr>
        <p:txBody>
          <a:bodyPr/>
          <a:lstStyle/>
          <a:p>
            <a:r>
              <a:rPr lang="en-US" dirty="0" smtClean="0"/>
              <a:t> Easy to use</a:t>
            </a:r>
          </a:p>
          <a:p>
            <a:pPr marL="0" indent="0">
              <a:buNone/>
            </a:pPr>
            <a:endParaRPr lang="en-US" dirty="0" smtClean="0"/>
          </a:p>
          <a:p>
            <a:pPr marL="0" indent="0">
              <a:buNone/>
            </a:pPr>
            <a:endParaRPr lang="en-US" dirty="0"/>
          </a:p>
          <a:p>
            <a:pPr marL="0" indent="0">
              <a:buNone/>
            </a:pPr>
            <a:endParaRPr lang="en-US" dirty="0"/>
          </a:p>
          <a:p>
            <a:endParaRPr lang="en-US" dirty="0" smtClean="0"/>
          </a:p>
          <a:p>
            <a:endParaRPr lang="en-US" dirty="0"/>
          </a:p>
          <a:p>
            <a:endParaRPr lang="en-US" dirty="0"/>
          </a:p>
          <a:p>
            <a:endParaRPr lang="en-US" dirty="0"/>
          </a:p>
          <a:p>
            <a:endParaRPr lang="en-US" dirty="0"/>
          </a:p>
          <a:p>
            <a:endParaRPr lang="en-US" dirty="0"/>
          </a:p>
          <a:p>
            <a:endParaRPr lang="en-US" dirty="0"/>
          </a:p>
          <a:p>
            <a:pPr marL="0" indent="0">
              <a:buNone/>
            </a:pPr>
            <a:endParaRPr lang="en-US" dirty="0" smtClean="0"/>
          </a:p>
        </p:txBody>
      </p:sp>
      <p:sp>
        <p:nvSpPr>
          <p:cNvPr id="2" name="Slide Number Placeholder 1">
            <a:extLst>
              <a:ext uri="{FF2B5EF4-FFF2-40B4-BE49-F238E27FC236}">
                <a16:creationId xmlns:a16="http://schemas.microsoft.com/office/drawing/2014/main" xmlns="" id="{BE9800F6-D571-48C4-8466-12AA1ADB6599}"/>
              </a:ext>
            </a:extLst>
          </p:cNvPr>
          <p:cNvSpPr>
            <a:spLocks noGrp="1"/>
          </p:cNvSpPr>
          <p:nvPr>
            <p:ph type="sldNum" sz="quarter" idx="12"/>
          </p:nvPr>
        </p:nvSpPr>
        <p:spPr/>
        <p:txBody>
          <a:bodyPr/>
          <a:lstStyle/>
          <a:p>
            <a:fld id="{C263D6C4-4840-40CC-AC84-17E24B3B7BDE}" type="slidenum">
              <a:rPr lang="en-US" smtClean="0"/>
              <a:pPr/>
              <a:t>10</a:t>
            </a:fld>
            <a:endParaRPr lang="en-US" dirty="0"/>
          </a:p>
        </p:txBody>
      </p:sp>
      <p:sp>
        <p:nvSpPr>
          <p:cNvPr id="5" name="TextBox 4"/>
          <p:cNvSpPr txBox="1"/>
          <p:nvPr/>
        </p:nvSpPr>
        <p:spPr>
          <a:xfrm>
            <a:off x="626074" y="2130867"/>
            <a:ext cx="7900086"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Mature and Supportive Python </a:t>
            </a:r>
            <a:r>
              <a:rPr lang="en-US" dirty="0" smtClean="0">
                <a:solidFill>
                  <a:schemeClr val="bg1"/>
                </a:solidFill>
              </a:rPr>
              <a:t>Community</a:t>
            </a:r>
            <a:endParaRPr lang="en-US" dirty="0">
              <a:solidFill>
                <a:schemeClr val="bg1"/>
              </a:solidFill>
            </a:endParaRPr>
          </a:p>
        </p:txBody>
      </p:sp>
      <p:sp>
        <p:nvSpPr>
          <p:cNvPr id="6" name="TextBox 5"/>
          <p:cNvSpPr txBox="1"/>
          <p:nvPr/>
        </p:nvSpPr>
        <p:spPr>
          <a:xfrm>
            <a:off x="617495" y="2682802"/>
            <a:ext cx="6318421"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Hundreds of Python Libraries and </a:t>
            </a:r>
            <a:r>
              <a:rPr lang="en-US" dirty="0" smtClean="0">
                <a:solidFill>
                  <a:schemeClr val="bg1"/>
                </a:solidFill>
              </a:rPr>
              <a:t>Frameworks</a:t>
            </a:r>
            <a:endParaRPr lang="en-US" dirty="0">
              <a:solidFill>
                <a:schemeClr val="bg1"/>
              </a:solidFill>
            </a:endParaRPr>
          </a:p>
        </p:txBody>
      </p:sp>
      <p:sp>
        <p:nvSpPr>
          <p:cNvPr id="8" name="TextBox 7"/>
          <p:cNvSpPr txBox="1"/>
          <p:nvPr/>
        </p:nvSpPr>
        <p:spPr>
          <a:xfrm>
            <a:off x="617495" y="3308848"/>
            <a:ext cx="6021860"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Versatility, Efficiency, Reliability, and </a:t>
            </a:r>
            <a:r>
              <a:rPr lang="en-US" dirty="0" smtClean="0">
                <a:solidFill>
                  <a:schemeClr val="bg1"/>
                </a:solidFill>
              </a:rPr>
              <a:t>Speed</a:t>
            </a:r>
            <a:endParaRPr lang="en-US" dirty="0">
              <a:solidFill>
                <a:schemeClr val="bg1"/>
              </a:solidFill>
            </a:endParaRPr>
          </a:p>
        </p:txBody>
      </p:sp>
      <p:sp>
        <p:nvSpPr>
          <p:cNvPr id="9" name="TextBox 8"/>
          <p:cNvSpPr txBox="1"/>
          <p:nvPr/>
        </p:nvSpPr>
        <p:spPr>
          <a:xfrm>
            <a:off x="626074" y="3934894"/>
            <a:ext cx="5165125"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First-choice </a:t>
            </a:r>
            <a:r>
              <a:rPr lang="en-US" dirty="0" smtClean="0">
                <a:solidFill>
                  <a:schemeClr val="bg1"/>
                </a:solidFill>
              </a:rPr>
              <a:t>Language</a:t>
            </a:r>
            <a:endParaRPr lang="en-US" dirty="0">
              <a:solidFill>
                <a:schemeClr val="bg1"/>
              </a:solidFill>
            </a:endParaRPr>
          </a:p>
        </p:txBody>
      </p:sp>
      <p:sp>
        <p:nvSpPr>
          <p:cNvPr id="11" name="TextBox 10"/>
          <p:cNvSpPr txBox="1"/>
          <p:nvPr/>
        </p:nvSpPr>
        <p:spPr>
          <a:xfrm>
            <a:off x="617495" y="4560940"/>
            <a:ext cx="6021860"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The Flexibility of Python </a:t>
            </a:r>
            <a:r>
              <a:rPr lang="en-US" dirty="0" smtClean="0">
                <a:solidFill>
                  <a:schemeClr val="bg1"/>
                </a:solidFill>
              </a:rPr>
              <a:t>Language</a:t>
            </a:r>
            <a:endParaRPr lang="en-US" dirty="0">
              <a:solidFill>
                <a:schemeClr val="bg1"/>
              </a:solidFill>
            </a:endParaRPr>
          </a:p>
        </p:txBody>
      </p:sp>
      <p:sp>
        <p:nvSpPr>
          <p:cNvPr id="13" name="TextBox 12"/>
          <p:cNvSpPr txBox="1"/>
          <p:nvPr/>
        </p:nvSpPr>
        <p:spPr>
          <a:xfrm>
            <a:off x="626074" y="5186986"/>
            <a:ext cx="5964195"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Big data, Machine Learning and Cloud </a:t>
            </a:r>
            <a:r>
              <a:rPr lang="en-US" dirty="0" smtClean="0">
                <a:solidFill>
                  <a:schemeClr val="bg1"/>
                </a:solidFill>
              </a:rPr>
              <a:t>Computing</a:t>
            </a:r>
            <a:endParaRPr lang="en-US" dirty="0">
              <a:solidFill>
                <a:schemeClr val="bg1"/>
              </a:solidFill>
            </a:endParaRPr>
          </a:p>
        </p:txBody>
      </p:sp>
    </p:spTree>
    <p:extLst>
      <p:ext uri="{BB962C8B-B14F-4D97-AF65-F5344CB8AC3E}">
        <p14:creationId xmlns:p14="http://schemas.microsoft.com/office/powerpoint/2010/main" val="37334860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5" grpId="0"/>
      <p:bldP spid="6" grpId="0"/>
      <p:bldP spid="8" grpId="0"/>
      <p:bldP spid="9" grpId="0"/>
      <p:bldP spid="11"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 xmlns:a16="http://schemas.microsoft.com/office/drawing/2014/main" id="{DFDA47BC-3069-47F5-8257-24B3B1F76A0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3129276" y="477749"/>
            <a:ext cx="0" cy="3657600"/>
          </a:xfrm>
          <a:prstGeom prst="line">
            <a:avLst/>
          </a:prstGeom>
          <a:ln w="101600" cmpd="dbl">
            <a:solidFill>
              <a:srgbClr val="47C3D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942B920A-73AD-402A-8EEF-B88E1A9398B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097686" y="477749"/>
            <a:ext cx="0" cy="3657600"/>
          </a:xfrm>
          <a:prstGeom prst="line">
            <a:avLst/>
          </a:prstGeom>
          <a:ln w="101600" cmpd="dbl">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0C9EB70-BC82-414A-BF8D-AD7FC672761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9066096" y="477749"/>
            <a:ext cx="0" cy="3657600"/>
          </a:xfrm>
          <a:prstGeom prst="line">
            <a:avLst/>
          </a:prstGeom>
          <a:ln w="101600" cmpd="dbl">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7AE95D8F-9825-4222-8846-E3461598CC6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E561AC0E-7195-4ACF-AA0A-5E2923A987F7}"/>
              </a:ext>
            </a:extLst>
          </p:cNvPr>
          <p:cNvSpPr>
            <a:spLocks noGrp="1"/>
          </p:cNvSpPr>
          <p:nvPr>
            <p:ph type="ctrTitle"/>
          </p:nvPr>
        </p:nvSpPr>
        <p:spPr>
          <a:xfrm>
            <a:off x="527538" y="4756638"/>
            <a:ext cx="11139854" cy="930447"/>
          </a:xfrm>
        </p:spPr>
        <p:txBody>
          <a:bodyPr>
            <a:normAutofit/>
          </a:bodyPr>
          <a:lstStyle/>
          <a:p>
            <a:r>
              <a:rPr lang="en-US" sz="5400" dirty="0" smtClean="0">
                <a:solidFill>
                  <a:srgbClr val="FFFFFF"/>
                </a:solidFill>
                <a:latin typeface="Franklin Gothic Book" panose="020B0503020102020204" pitchFamily="34" charset="0"/>
                <a:cs typeface="Segoe UI" panose="020B0502040204020203" pitchFamily="34" charset="0"/>
              </a:rPr>
              <a:t>Use of python in industry</a:t>
            </a:r>
            <a:endParaRPr lang="en-US" sz="5400" dirty="0">
              <a:solidFill>
                <a:srgbClr val="FFFFFF"/>
              </a:solidFill>
              <a:latin typeface="Franklin Gothic Book" panose="020B0503020102020204" pitchFamily="34" charset="0"/>
              <a:cs typeface="Segoe UI" panose="020B0502040204020203" pitchFamily="34" charset="0"/>
            </a:endParaRPr>
          </a:p>
        </p:txBody>
      </p:sp>
      <p:cxnSp>
        <p:nvCxnSpPr>
          <p:cNvPr id="24" name="Straight Connector 23">
            <a:extLst>
              <a:ext uri="{FF2B5EF4-FFF2-40B4-BE49-F238E27FC236}">
                <a16:creationId xmlns="" xmlns:a16="http://schemas.microsoft.com/office/drawing/2014/main" id="{3217665F-0036-444A-8D4A-33AF36A36A4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184947" y="760290"/>
            <a:ext cx="2857068" cy="1077218"/>
          </a:xfrm>
          <a:prstGeom prst="rect">
            <a:avLst/>
          </a:prstGeom>
          <a:noFill/>
        </p:spPr>
        <p:txBody>
          <a:bodyPr wrap="square" lIns="91440" tIns="45720" rIns="91440" bIns="45720">
            <a:spAutoFit/>
          </a:bodyPr>
          <a:lstStyle/>
          <a:p>
            <a:pPr algn="ctr"/>
            <a:r>
              <a:rPr lang="en-US" sz="3200" b="1" cap="none" spc="0" dirty="0" smtClean="0">
                <a:ln w="6600">
                  <a:solidFill>
                    <a:schemeClr val="accent2"/>
                  </a:solidFill>
                  <a:prstDash val="solid"/>
                </a:ln>
                <a:solidFill>
                  <a:srgbClr val="FFFFFF"/>
                </a:solidFill>
                <a:effectLst>
                  <a:outerShdw dist="38100" dir="2700000" algn="tl" rotWithShape="0">
                    <a:schemeClr val="accent2"/>
                  </a:outerShdw>
                </a:effectLst>
              </a:rPr>
              <a:t>Desktop </a:t>
            </a:r>
          </a:p>
          <a:p>
            <a:pPr algn="ctr"/>
            <a:r>
              <a:rPr lang="en-US" sz="3200" b="1" cap="none" spc="0" dirty="0" smtClean="0">
                <a:ln w="6600">
                  <a:solidFill>
                    <a:schemeClr val="accent2"/>
                  </a:solidFill>
                  <a:prstDash val="solid"/>
                </a:ln>
                <a:solidFill>
                  <a:srgbClr val="FFFFFF"/>
                </a:solidFill>
                <a:effectLst>
                  <a:outerShdw dist="38100" dir="2700000" algn="tl" rotWithShape="0">
                    <a:schemeClr val="accent2"/>
                  </a:outerShdw>
                </a:effectLst>
              </a:rPr>
              <a:t>GUI</a:t>
            </a:r>
            <a:endParaRPr lang="en-US" sz="32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2" name="Flowchart: Process 11"/>
          <p:cNvSpPr/>
          <p:nvPr/>
        </p:nvSpPr>
        <p:spPr>
          <a:xfrm>
            <a:off x="3459892" y="2010032"/>
            <a:ext cx="2281881" cy="1886465"/>
          </a:xfrm>
          <a:prstGeom prst="flowChartProcess">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3616703" y="2358760"/>
            <a:ext cx="1993556" cy="1200329"/>
          </a:xfrm>
          <a:prstGeom prst="rect">
            <a:avLst/>
          </a:prstGeom>
          <a:noFill/>
        </p:spPr>
        <p:txBody>
          <a:bodyPr wrap="square" rtlCol="0">
            <a:spAutoFit/>
          </a:bodyPr>
          <a:lstStyle/>
          <a:p>
            <a:pPr marL="342900" indent="-342900">
              <a:buFont typeface="+mj-lt"/>
              <a:buAutoNum type="arabicPeriod"/>
            </a:pPr>
            <a:r>
              <a:rPr lang="en-US" dirty="0" err="1" smtClean="0">
                <a:solidFill>
                  <a:schemeClr val="bg1"/>
                </a:solidFill>
              </a:rPr>
              <a:t>wxWidgets</a:t>
            </a:r>
            <a:endParaRPr lang="en-US" dirty="0" smtClean="0">
              <a:solidFill>
                <a:schemeClr val="bg1"/>
              </a:solidFill>
            </a:endParaRPr>
          </a:p>
          <a:p>
            <a:pPr marL="342900" indent="-342900">
              <a:buFont typeface="+mj-lt"/>
              <a:buAutoNum type="arabicPeriod"/>
            </a:pPr>
            <a:r>
              <a:rPr lang="en-US" dirty="0" err="1" smtClean="0">
                <a:solidFill>
                  <a:schemeClr val="bg1"/>
                </a:solidFill>
              </a:rPr>
              <a:t>Kivy</a:t>
            </a:r>
            <a:endParaRPr lang="en-US" dirty="0" smtClean="0">
              <a:solidFill>
                <a:schemeClr val="bg1"/>
              </a:solidFill>
            </a:endParaRPr>
          </a:p>
          <a:p>
            <a:pPr marL="342900" indent="-342900">
              <a:buFont typeface="+mj-lt"/>
              <a:buAutoNum type="arabicPeriod"/>
            </a:pPr>
            <a:r>
              <a:rPr lang="en-US" dirty="0" err="1" smtClean="0">
                <a:solidFill>
                  <a:schemeClr val="bg1"/>
                </a:solidFill>
              </a:rPr>
              <a:t>Qt</a:t>
            </a:r>
            <a:r>
              <a:rPr lang="en-US" dirty="0" smtClean="0">
                <a:solidFill>
                  <a:schemeClr val="bg1"/>
                </a:solidFill>
              </a:rPr>
              <a:t> via </a:t>
            </a:r>
            <a:r>
              <a:rPr lang="en-US" dirty="0" err="1" smtClean="0">
                <a:solidFill>
                  <a:schemeClr val="bg1"/>
                </a:solidFill>
              </a:rPr>
              <a:t>pyqt</a:t>
            </a:r>
            <a:endParaRPr lang="en-US" dirty="0" smtClean="0">
              <a:solidFill>
                <a:schemeClr val="bg1"/>
              </a:solidFill>
            </a:endParaRPr>
          </a:p>
          <a:p>
            <a:pPr marL="342900" indent="-342900">
              <a:buFont typeface="+mj-lt"/>
              <a:buAutoNum type="arabicPeriod"/>
            </a:pPr>
            <a:endParaRPr lang="en-IN" dirty="0">
              <a:solidFill>
                <a:schemeClr val="bg1"/>
              </a:solidFill>
            </a:endParaRPr>
          </a:p>
        </p:txBody>
      </p:sp>
      <p:sp>
        <p:nvSpPr>
          <p:cNvPr id="19" name="Rectangle 18"/>
          <p:cNvSpPr/>
          <p:nvPr/>
        </p:nvSpPr>
        <p:spPr>
          <a:xfrm>
            <a:off x="6201187" y="760290"/>
            <a:ext cx="2857068" cy="1077218"/>
          </a:xfrm>
          <a:prstGeom prst="rect">
            <a:avLst/>
          </a:prstGeom>
          <a:noFill/>
        </p:spPr>
        <p:txBody>
          <a:bodyPr wrap="square" lIns="91440" tIns="45720" rIns="91440" bIns="45720">
            <a:spAutoFit/>
          </a:bodyPr>
          <a:lstStyle/>
          <a:p>
            <a:pPr algn="ctr"/>
            <a:r>
              <a:rPr lang="en-US" sz="3200" b="1" cap="none" spc="0" dirty="0" smtClean="0">
                <a:ln w="6600">
                  <a:solidFill>
                    <a:schemeClr val="accent2"/>
                  </a:solidFill>
                  <a:prstDash val="solid"/>
                </a:ln>
                <a:solidFill>
                  <a:srgbClr val="FFFFFF"/>
                </a:solidFill>
                <a:effectLst>
                  <a:outerShdw dist="38100" dir="2700000" algn="tl" rotWithShape="0">
                    <a:schemeClr val="accent2"/>
                  </a:outerShdw>
                </a:effectLst>
              </a:rPr>
              <a:t>Software</a:t>
            </a:r>
          </a:p>
          <a:p>
            <a:pPr algn="ctr"/>
            <a:r>
              <a:rPr lang="en-US" sz="3200" b="1" dirty="0" smtClean="0">
                <a:ln w="6600">
                  <a:solidFill>
                    <a:schemeClr val="accent2"/>
                  </a:solidFill>
                  <a:prstDash val="solid"/>
                </a:ln>
                <a:solidFill>
                  <a:srgbClr val="FFFFFF"/>
                </a:solidFill>
                <a:effectLst>
                  <a:outerShdw dist="38100" dir="2700000" algn="tl" rotWithShape="0">
                    <a:schemeClr val="accent2"/>
                  </a:outerShdw>
                </a:effectLst>
              </a:rPr>
              <a:t>Development</a:t>
            </a:r>
            <a:endParaRPr lang="en-US" sz="32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1" name="Rectangle 20"/>
          <p:cNvSpPr/>
          <p:nvPr/>
        </p:nvSpPr>
        <p:spPr>
          <a:xfrm>
            <a:off x="9161755" y="760290"/>
            <a:ext cx="2857068" cy="1077218"/>
          </a:xfrm>
          <a:prstGeom prst="rect">
            <a:avLst/>
          </a:prstGeom>
          <a:noFill/>
        </p:spPr>
        <p:txBody>
          <a:bodyPr wrap="square" lIns="91440" tIns="45720" rIns="91440" bIns="45720">
            <a:spAutoFit/>
          </a:bodyPr>
          <a:lstStyle/>
          <a:p>
            <a:pPr algn="ctr"/>
            <a:r>
              <a:rPr lang="en-US" sz="3200" b="1" cap="none" spc="0" dirty="0" smtClean="0">
                <a:ln w="6600">
                  <a:solidFill>
                    <a:schemeClr val="accent2"/>
                  </a:solidFill>
                  <a:prstDash val="solid"/>
                </a:ln>
                <a:solidFill>
                  <a:srgbClr val="FFFFFF"/>
                </a:solidFill>
                <a:effectLst>
                  <a:outerShdw dist="38100" dir="2700000" algn="tl" rotWithShape="0">
                    <a:schemeClr val="accent2"/>
                  </a:outerShdw>
                </a:effectLst>
              </a:rPr>
              <a:t>Business Applications</a:t>
            </a:r>
            <a:endParaRPr lang="en-US" sz="32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3" name="Flowchart: Process 22"/>
          <p:cNvSpPr/>
          <p:nvPr/>
        </p:nvSpPr>
        <p:spPr>
          <a:xfrm>
            <a:off x="6453600" y="2015738"/>
            <a:ext cx="2281881" cy="1886465"/>
          </a:xfrm>
          <a:prstGeom prst="flowChartProcess">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a:off x="6716626" y="2353099"/>
            <a:ext cx="1993556" cy="1200329"/>
          </a:xfrm>
          <a:prstGeom prst="rect">
            <a:avLst/>
          </a:prstGeom>
          <a:noFill/>
        </p:spPr>
        <p:txBody>
          <a:bodyPr wrap="square" rtlCol="0">
            <a:spAutoFit/>
          </a:bodyPr>
          <a:lstStyle/>
          <a:p>
            <a:pPr marL="342900" indent="-342900">
              <a:buFont typeface="+mj-lt"/>
              <a:buAutoNum type="arabicPeriod"/>
            </a:pPr>
            <a:r>
              <a:rPr lang="en-US" dirty="0" err="1" smtClean="0">
                <a:solidFill>
                  <a:schemeClr val="bg1"/>
                </a:solidFill>
              </a:rPr>
              <a:t>SCons</a:t>
            </a:r>
            <a:endParaRPr lang="en-US" dirty="0" smtClean="0">
              <a:solidFill>
                <a:schemeClr val="bg1"/>
              </a:solidFill>
            </a:endParaRPr>
          </a:p>
          <a:p>
            <a:pPr marL="342900" indent="-342900">
              <a:buFont typeface="+mj-lt"/>
              <a:buAutoNum type="arabicPeriod"/>
            </a:pPr>
            <a:r>
              <a:rPr lang="en-US" dirty="0" smtClean="0">
                <a:solidFill>
                  <a:schemeClr val="bg1"/>
                </a:solidFill>
              </a:rPr>
              <a:t>Apache </a:t>
            </a:r>
            <a:r>
              <a:rPr lang="en-US" dirty="0" err="1" smtClean="0">
                <a:solidFill>
                  <a:schemeClr val="bg1"/>
                </a:solidFill>
              </a:rPr>
              <a:t>gump</a:t>
            </a:r>
            <a:endParaRPr lang="en-US" dirty="0" smtClean="0">
              <a:solidFill>
                <a:schemeClr val="bg1"/>
              </a:solidFill>
            </a:endParaRPr>
          </a:p>
          <a:p>
            <a:pPr marL="342900" indent="-342900">
              <a:buFont typeface="+mj-lt"/>
              <a:buAutoNum type="arabicPeriod"/>
            </a:pPr>
            <a:r>
              <a:rPr lang="en-US" dirty="0" smtClean="0">
                <a:solidFill>
                  <a:schemeClr val="bg1"/>
                </a:solidFill>
              </a:rPr>
              <a:t>Roundup</a:t>
            </a:r>
          </a:p>
          <a:p>
            <a:pPr marL="342900" indent="-342900">
              <a:buFont typeface="+mj-lt"/>
              <a:buAutoNum type="arabicPeriod"/>
            </a:pPr>
            <a:endParaRPr lang="en-IN" dirty="0">
              <a:solidFill>
                <a:schemeClr val="bg1"/>
              </a:solidFill>
            </a:endParaRPr>
          </a:p>
        </p:txBody>
      </p:sp>
      <p:sp>
        <p:nvSpPr>
          <p:cNvPr id="26" name="Flowchart: Process 25"/>
          <p:cNvSpPr/>
          <p:nvPr/>
        </p:nvSpPr>
        <p:spPr>
          <a:xfrm>
            <a:off x="9449348" y="2002436"/>
            <a:ext cx="2281881" cy="1886465"/>
          </a:xfrm>
          <a:prstGeom prst="flowChartProcess">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p:cNvSpPr txBox="1"/>
          <p:nvPr/>
        </p:nvSpPr>
        <p:spPr>
          <a:xfrm>
            <a:off x="9593510" y="2353099"/>
            <a:ext cx="1993556" cy="923330"/>
          </a:xfrm>
          <a:prstGeom prst="rect">
            <a:avLst/>
          </a:prstGeom>
          <a:noFill/>
        </p:spPr>
        <p:txBody>
          <a:bodyPr wrap="square" rtlCol="0">
            <a:spAutoFit/>
          </a:bodyPr>
          <a:lstStyle/>
          <a:p>
            <a:pPr marL="342900" indent="-342900">
              <a:buFont typeface="+mj-lt"/>
              <a:buAutoNum type="arabicPeriod"/>
            </a:pPr>
            <a:r>
              <a:rPr lang="en-US" dirty="0" err="1" smtClean="0">
                <a:solidFill>
                  <a:schemeClr val="bg1"/>
                </a:solidFill>
              </a:rPr>
              <a:t>Odoo</a:t>
            </a:r>
            <a:endParaRPr lang="en-US" dirty="0" smtClean="0">
              <a:solidFill>
                <a:schemeClr val="bg1"/>
              </a:solidFill>
            </a:endParaRPr>
          </a:p>
          <a:p>
            <a:pPr marL="342900" indent="-342900">
              <a:buFont typeface="+mj-lt"/>
              <a:buAutoNum type="arabicPeriod"/>
            </a:pPr>
            <a:r>
              <a:rPr lang="en-US" dirty="0" err="1" smtClean="0">
                <a:solidFill>
                  <a:schemeClr val="bg1"/>
                </a:solidFill>
              </a:rPr>
              <a:t>Tryton</a:t>
            </a:r>
            <a:endParaRPr lang="en-US" dirty="0" smtClean="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8581876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1000"/>
                                        <p:tgtEl>
                                          <p:spTgt spid="26"/>
                                        </p:tgtEl>
                                      </p:cBhvr>
                                    </p:animEffect>
                                    <p:anim calcmode="lin" valueType="num">
                                      <p:cBhvr>
                                        <p:cTn id="47" dur="1000" fill="hold"/>
                                        <p:tgtEl>
                                          <p:spTgt spid="26"/>
                                        </p:tgtEl>
                                        <p:attrNameLst>
                                          <p:attrName>ppt_x</p:attrName>
                                        </p:attrNameLst>
                                      </p:cBhvr>
                                      <p:tavLst>
                                        <p:tav tm="0">
                                          <p:val>
                                            <p:strVal val="#ppt_x"/>
                                          </p:val>
                                        </p:tav>
                                        <p:tav tm="100000">
                                          <p:val>
                                            <p:strVal val="#ppt_x"/>
                                          </p:val>
                                        </p:tav>
                                      </p:tavLst>
                                    </p:anim>
                                    <p:anim calcmode="lin" valueType="num">
                                      <p:cBhvr>
                                        <p:cTn id="48" dur="1000" fill="hold"/>
                                        <p:tgtEl>
                                          <p:spTgt spid="26"/>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1000"/>
                                        <p:tgtEl>
                                          <p:spTgt spid="27"/>
                                        </p:tgtEl>
                                      </p:cBhvr>
                                    </p:animEffect>
                                    <p:anim calcmode="lin" valueType="num">
                                      <p:cBhvr>
                                        <p:cTn id="52" dur="1000" fill="hold"/>
                                        <p:tgtEl>
                                          <p:spTgt spid="27"/>
                                        </p:tgtEl>
                                        <p:attrNameLst>
                                          <p:attrName>ppt_x</p:attrName>
                                        </p:attrNameLst>
                                      </p:cBhvr>
                                      <p:tavLst>
                                        <p:tav tm="0">
                                          <p:val>
                                            <p:strVal val="#ppt_x"/>
                                          </p:val>
                                        </p:tav>
                                        <p:tav tm="100000">
                                          <p:val>
                                            <p:strVal val="#ppt_x"/>
                                          </p:val>
                                        </p:tav>
                                      </p:tavLst>
                                    </p:anim>
                                    <p:anim calcmode="lin" valueType="num">
                                      <p:cBhvr>
                                        <p:cTn id="5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p:bldP spid="19" grpId="0"/>
      <p:bldP spid="21" grpId="0"/>
      <p:bldP spid="23" grpId="0" animBg="1"/>
      <p:bldP spid="25" grpId="0"/>
      <p:bldP spid="26" grpId="0" animBg="1"/>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742257-3980-4551-868A-26DC3CB821EE}"/>
              </a:ext>
            </a:extLst>
          </p:cNvPr>
          <p:cNvSpPr>
            <a:spLocks noGrp="1"/>
          </p:cNvSpPr>
          <p:nvPr>
            <p:ph type="title"/>
          </p:nvPr>
        </p:nvSpPr>
        <p:spPr>
          <a:xfrm>
            <a:off x="316505" y="683992"/>
            <a:ext cx="8378529" cy="535531"/>
          </a:xfrm>
        </p:spPr>
        <p:txBody>
          <a:bodyPr/>
          <a:lstStyle/>
          <a:p>
            <a:r>
              <a:rPr lang="en-US" dirty="0" smtClean="0">
                <a:latin typeface="Rockwell" panose="02060603020205020403" pitchFamily="18" charset="0"/>
              </a:rPr>
              <a:t>Career Opportunities</a:t>
            </a:r>
            <a:endParaRPr lang="en-US" dirty="0">
              <a:latin typeface="Rockwell" panose="02060603020205020403" pitchFamily="18" charset="0"/>
            </a:endParaRPr>
          </a:p>
        </p:txBody>
      </p:sp>
      <p:sp>
        <p:nvSpPr>
          <p:cNvPr id="13" name="TextBox 12">
            <a:extLst>
              <a:ext uri="{FF2B5EF4-FFF2-40B4-BE49-F238E27FC236}">
                <a16:creationId xmlns="" xmlns:a16="http://schemas.microsoft.com/office/drawing/2014/main" id="{7200DCA9-3B7A-4837-9C64-F0CE0D5E2B3A}"/>
              </a:ext>
            </a:extLst>
          </p:cNvPr>
          <p:cNvSpPr txBox="1"/>
          <p:nvPr/>
        </p:nvSpPr>
        <p:spPr>
          <a:xfrm>
            <a:off x="751615" y="4912078"/>
            <a:ext cx="1984663" cy="338554"/>
          </a:xfrm>
          <a:prstGeom prst="rect">
            <a:avLst/>
          </a:prstGeom>
          <a:noFill/>
        </p:spPr>
        <p:txBody>
          <a:bodyPr wrap="square" rtlCol="0">
            <a:spAutoFit/>
          </a:bodyPr>
          <a:lstStyle/>
          <a:p>
            <a:pPr algn="ct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Software Engineer</a:t>
            </a:r>
            <a:endParaRPr lang="en-US"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 name="TextBox 19">
            <a:extLst>
              <a:ext uri="{FF2B5EF4-FFF2-40B4-BE49-F238E27FC236}">
                <a16:creationId xmlns="" xmlns:a16="http://schemas.microsoft.com/office/drawing/2014/main" id="{F1B674D5-C064-4DDD-8FE9-D8801F4C0A04}"/>
              </a:ext>
            </a:extLst>
          </p:cNvPr>
          <p:cNvSpPr txBox="1"/>
          <p:nvPr/>
        </p:nvSpPr>
        <p:spPr>
          <a:xfrm>
            <a:off x="3522531" y="4912078"/>
            <a:ext cx="1984663" cy="338554"/>
          </a:xfrm>
          <a:prstGeom prst="rect">
            <a:avLst/>
          </a:prstGeom>
          <a:noFill/>
        </p:spPr>
        <p:txBody>
          <a:bodyPr wrap="square" rtlCol="0">
            <a:spAutoFit/>
          </a:bodyPr>
          <a:lstStyle/>
          <a:p>
            <a:pPr algn="ct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DevOps Engineer</a:t>
            </a:r>
            <a:endParaRPr lang="en-US"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1" name="TextBox 20">
            <a:extLst>
              <a:ext uri="{FF2B5EF4-FFF2-40B4-BE49-F238E27FC236}">
                <a16:creationId xmlns="" xmlns:a16="http://schemas.microsoft.com/office/drawing/2014/main" id="{CAA0715F-CA2B-4594-91FD-D8C6E5E10965}"/>
              </a:ext>
            </a:extLst>
          </p:cNvPr>
          <p:cNvSpPr txBox="1"/>
          <p:nvPr/>
        </p:nvSpPr>
        <p:spPr>
          <a:xfrm>
            <a:off x="6405997" y="4912078"/>
            <a:ext cx="1984663" cy="338554"/>
          </a:xfrm>
          <a:prstGeom prst="rect">
            <a:avLst/>
          </a:prstGeom>
          <a:noFill/>
        </p:spPr>
        <p:txBody>
          <a:bodyPr wrap="square" rtlCol="0">
            <a:spAutoFit/>
          </a:bodyPr>
          <a:lstStyle/>
          <a:p>
            <a:pPr algn="ct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Data Scientist</a:t>
            </a:r>
            <a:endParaRPr lang="en-US"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10" name="Group 9">
            <a:extLst>
              <a:ext uri="{FF2B5EF4-FFF2-40B4-BE49-F238E27FC236}">
                <a16:creationId xmlns=""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p:cNvPicPr>
            <a:picLocks noChangeAspect="1"/>
          </p:cNvPicPr>
          <p:nvPr/>
        </p:nvPicPr>
        <p:blipFill rotWithShape="1">
          <a:blip r:embed="rId2"/>
          <a:srcRect l="17075" r="16683" b="13393"/>
          <a:stretch/>
        </p:blipFill>
        <p:spPr>
          <a:xfrm>
            <a:off x="9669189" y="4491046"/>
            <a:ext cx="2340522" cy="2001799"/>
          </a:xfrm>
          <a:prstGeom prst="rect">
            <a:avLst/>
          </a:prstGeom>
        </p:spPr>
      </p:pic>
      <p:pic>
        <p:nvPicPr>
          <p:cNvPr id="27" name="Picture 26"/>
          <p:cNvPicPr>
            <a:picLocks noChangeAspect="1"/>
          </p:cNvPicPr>
          <p:nvPr/>
        </p:nvPicPr>
        <p:blipFill>
          <a:blip r:embed="rId3"/>
          <a:stretch>
            <a:fillRect/>
          </a:stretch>
        </p:blipFill>
        <p:spPr>
          <a:xfrm>
            <a:off x="434121" y="2798512"/>
            <a:ext cx="2446400" cy="1832578"/>
          </a:xfrm>
          <a:prstGeom prst="roundRect">
            <a:avLst>
              <a:gd name="adj" fmla="val 19832"/>
            </a:avLst>
          </a:prstGeom>
          <a:solidFill>
            <a:srgbClr val="FFFFFF">
              <a:shade val="85000"/>
            </a:srgbClr>
          </a:solidFill>
          <a:ln>
            <a:noFill/>
          </a:ln>
          <a:effectLst>
            <a:reflection blurRad="12700" stA="38000" endPos="28000" dist="5000" dir="5400000" sy="-100000" algn="bl" rotWithShape="0"/>
          </a:effectLst>
        </p:spPr>
      </p:pic>
      <p:pic>
        <p:nvPicPr>
          <p:cNvPr id="29" name="Picture 28"/>
          <p:cNvPicPr>
            <a:picLocks noChangeAspect="1"/>
          </p:cNvPicPr>
          <p:nvPr/>
        </p:nvPicPr>
        <p:blipFill rotWithShape="1">
          <a:blip r:embed="rId4"/>
          <a:srcRect t="22152" b="11052"/>
          <a:stretch/>
        </p:blipFill>
        <p:spPr>
          <a:xfrm>
            <a:off x="6169122" y="2798512"/>
            <a:ext cx="2446402" cy="1832578"/>
          </a:xfrm>
          <a:prstGeom prst="roundRect">
            <a:avLst>
              <a:gd name="adj" fmla="val 18933"/>
            </a:avLst>
          </a:prstGeom>
          <a:solidFill>
            <a:srgbClr val="FFFFFF">
              <a:shade val="85000"/>
            </a:srgbClr>
          </a:solidFill>
          <a:ln>
            <a:noFill/>
          </a:ln>
          <a:effectLst>
            <a:reflection blurRad="12700" stA="38000" endPos="28000" dist="5000" dir="5400000" sy="-100000" algn="bl" rotWithShape="0"/>
          </a:effectLst>
        </p:spPr>
      </p:pic>
      <p:pic>
        <p:nvPicPr>
          <p:cNvPr id="30" name="Picture 29"/>
          <p:cNvPicPr>
            <a:picLocks noChangeAspect="1"/>
          </p:cNvPicPr>
          <p:nvPr/>
        </p:nvPicPr>
        <p:blipFill rotWithShape="1">
          <a:blip r:embed="rId5"/>
          <a:srcRect l="29485" t="41094" r="26568"/>
          <a:stretch/>
        </p:blipFill>
        <p:spPr>
          <a:xfrm>
            <a:off x="3282567" y="2798512"/>
            <a:ext cx="2446404" cy="1832578"/>
          </a:xfrm>
          <a:prstGeom prst="roundRect">
            <a:avLst>
              <a:gd name="adj" fmla="val 20281"/>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435436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p:txBody>
          <a:bodyPr/>
          <a:lstStyle/>
          <a:p>
            <a:r>
              <a:rPr lang="en-US" dirty="0" smtClean="0"/>
              <a:t>Real world example of Python</a:t>
            </a:r>
            <a:endParaRPr lang="en-US" dirty="0"/>
          </a:p>
        </p:txBody>
      </p:sp>
      <p:pic>
        <p:nvPicPr>
          <p:cNvPr id="20" name="Picture Placeholder 19" descr="Triangular pattern design with dimension">
            <a:extLst>
              <a:ext uri="{FF2B5EF4-FFF2-40B4-BE49-F238E27FC236}">
                <a16:creationId xmlns:a16="http://schemas.microsoft.com/office/drawing/2014/main" xmlns="" id="{3DCA2B8E-64D3-7645-8DEB-688ED5756F52}"/>
              </a:ext>
            </a:extLst>
          </p:cNvPr>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a:stretch>
            <a:fillRect/>
          </a:stretch>
        </p:blipFill>
        <p:spPr/>
      </p:pic>
      <p:sp>
        <p:nvSpPr>
          <p:cNvPr id="19" name="Text Placeholder 18">
            <a:extLst>
              <a:ext uri="{FF2B5EF4-FFF2-40B4-BE49-F238E27FC236}">
                <a16:creationId xmlns:a16="http://schemas.microsoft.com/office/drawing/2014/main" xmlns="" id="{782206B1-586F-4254-9B36-D06C4E294ACF}"/>
              </a:ext>
            </a:extLst>
          </p:cNvPr>
          <p:cNvSpPr>
            <a:spLocks noGrp="1"/>
          </p:cNvSpPr>
          <p:nvPr>
            <p:ph type="body" sz="quarter" idx="18"/>
          </p:nvPr>
        </p:nvSpPr>
        <p:spPr/>
        <p:txBody>
          <a:bodyPr/>
          <a:lstStyle/>
          <a:p>
            <a:r>
              <a:rPr lang="en-US" sz="1600" b="1" dirty="0" smtClean="0">
                <a:solidFill>
                  <a:srgbClr val="47C3D3"/>
                </a:solidFill>
              </a:rPr>
              <a:t>Full </a:t>
            </a:r>
            <a:r>
              <a:rPr lang="en-US" sz="1600" b="1" dirty="0">
                <a:solidFill>
                  <a:srgbClr val="47C3D3"/>
                </a:solidFill>
              </a:rPr>
              <a:t>content </a:t>
            </a:r>
            <a:r>
              <a:rPr lang="en-US" sz="1600" b="1" dirty="0" smtClean="0">
                <a:solidFill>
                  <a:srgbClr val="47C3D3"/>
                </a:solidFill>
              </a:rPr>
              <a:t>lifecycle</a:t>
            </a:r>
          </a:p>
          <a:p>
            <a:pPr marL="285750" indent="-285750">
              <a:buFont typeface="Arial" panose="020B0604020202020204" pitchFamily="34" charset="0"/>
              <a:buChar char="•"/>
            </a:pPr>
            <a:r>
              <a:rPr lang="en-US" dirty="0"/>
              <a:t>security automation </a:t>
            </a:r>
            <a:endParaRPr lang="en-US" dirty="0" smtClean="0"/>
          </a:p>
          <a:p>
            <a:pPr marL="285750" indent="-285750">
              <a:buFont typeface="Arial" panose="020B0604020202020204" pitchFamily="34" charset="0"/>
              <a:buChar char="•"/>
            </a:pPr>
            <a:r>
              <a:rPr lang="en-US" dirty="0"/>
              <a:t>training machine learning models</a:t>
            </a:r>
          </a:p>
        </p:txBody>
      </p:sp>
      <p:sp>
        <p:nvSpPr>
          <p:cNvPr id="21" name="Text Placeholder 20">
            <a:extLst>
              <a:ext uri="{FF2B5EF4-FFF2-40B4-BE49-F238E27FC236}">
                <a16:creationId xmlns:a16="http://schemas.microsoft.com/office/drawing/2014/main" xmlns="" id="{1B8F0371-4F69-4131-91BF-9AB99E6EE89B}"/>
              </a:ext>
            </a:extLst>
          </p:cNvPr>
          <p:cNvSpPr>
            <a:spLocks noGrp="1"/>
          </p:cNvSpPr>
          <p:nvPr>
            <p:ph type="body" sz="quarter" idx="20"/>
          </p:nvPr>
        </p:nvSpPr>
        <p:spPr/>
        <p:txBody>
          <a:bodyPr/>
          <a:lstStyle/>
          <a:p>
            <a:r>
              <a:rPr lang="en-US" sz="1600" b="1" dirty="0" err="1">
                <a:solidFill>
                  <a:srgbClr val="47C3D3"/>
                </a:solidFill>
              </a:rPr>
              <a:t>Metaflow</a:t>
            </a:r>
            <a:r>
              <a:rPr lang="en-US" sz="1600" b="1" dirty="0">
                <a:solidFill>
                  <a:srgbClr val="47C3D3"/>
                </a:solidFill>
              </a:rPr>
              <a:t> Python </a:t>
            </a:r>
            <a:r>
              <a:rPr lang="en-US" sz="1600" b="1" dirty="0" smtClean="0">
                <a:solidFill>
                  <a:srgbClr val="47C3D3"/>
                </a:solidFill>
              </a:rPr>
              <a:t>framework</a:t>
            </a:r>
          </a:p>
          <a:p>
            <a:pPr marL="285750" indent="-285750">
              <a:buFont typeface="Arial" panose="020B0604020202020204" pitchFamily="34" charset="0"/>
              <a:buChar char="•"/>
            </a:pPr>
            <a:r>
              <a:rPr lang="en-US" dirty="0"/>
              <a:t>easily execute machine learning projects through production</a:t>
            </a:r>
          </a:p>
        </p:txBody>
      </p:sp>
      <p:sp>
        <p:nvSpPr>
          <p:cNvPr id="22" name="Text Placeholder 21">
            <a:extLst>
              <a:ext uri="{FF2B5EF4-FFF2-40B4-BE49-F238E27FC236}">
                <a16:creationId xmlns:a16="http://schemas.microsoft.com/office/drawing/2014/main" xmlns="" id="{78CACAF1-61EA-4605-A8FE-2EEE752B49FF}"/>
              </a:ext>
            </a:extLst>
          </p:cNvPr>
          <p:cNvSpPr>
            <a:spLocks noGrp="1"/>
          </p:cNvSpPr>
          <p:nvPr>
            <p:ph type="body" sz="quarter" idx="21"/>
          </p:nvPr>
        </p:nvSpPr>
        <p:spPr/>
        <p:txBody>
          <a:bodyPr/>
          <a:lstStyle/>
          <a:p>
            <a:r>
              <a:rPr lang="en-US" sz="1600" b="1" dirty="0" smtClean="0">
                <a:solidFill>
                  <a:srgbClr val="47C3D3"/>
                </a:solidFill>
              </a:rPr>
              <a:t>Open Connect</a:t>
            </a:r>
          </a:p>
          <a:p>
            <a:pPr marL="285750" indent="-285750">
              <a:buFont typeface="Arial" panose="020B0604020202020204" pitchFamily="34" charset="0"/>
              <a:buChar char="•"/>
            </a:pPr>
            <a:r>
              <a:rPr lang="en-US" dirty="0"/>
              <a:t>content delivery network</a:t>
            </a:r>
          </a:p>
          <a:p>
            <a:pPr marL="285750" indent="-285750">
              <a:buFont typeface="Arial" panose="020B0604020202020204" pitchFamily="34" charset="0"/>
              <a:buChar char="•"/>
            </a:pPr>
            <a:r>
              <a:rPr lang="en-US" dirty="0"/>
              <a:t>run </a:t>
            </a:r>
            <a:r>
              <a:rPr lang="en-US" dirty="0" smtClean="0"/>
              <a:t>infrastructures</a:t>
            </a:r>
          </a:p>
          <a:p>
            <a:pPr marL="285750" indent="-285750">
              <a:buFont typeface="Arial" panose="020B0604020202020204" pitchFamily="34" charset="0"/>
              <a:buChar char="•"/>
            </a:pPr>
            <a:r>
              <a:rPr lang="en-US" dirty="0"/>
              <a:t>network devices</a:t>
            </a:r>
          </a:p>
        </p:txBody>
      </p:sp>
      <p:sp>
        <p:nvSpPr>
          <p:cNvPr id="2" name="Slide Number Placeholder 1">
            <a:extLst>
              <a:ext uri="{FF2B5EF4-FFF2-40B4-BE49-F238E27FC236}">
                <a16:creationId xmlns:a16="http://schemas.microsoft.com/office/drawing/2014/main" xmlns="" id="{2F478C69-0A1D-45FF-8600-ED903803FFE1}"/>
              </a:ext>
            </a:extLst>
          </p:cNvPr>
          <p:cNvSpPr>
            <a:spLocks noGrp="1"/>
          </p:cNvSpPr>
          <p:nvPr>
            <p:ph type="sldNum" sz="quarter" idx="12"/>
          </p:nvPr>
        </p:nvSpPr>
        <p:spPr/>
        <p:txBody>
          <a:bodyPr/>
          <a:lstStyle/>
          <a:p>
            <a:fld id="{C263D6C4-4840-40CC-AC84-17E24B3B7BDE}" type="slidenum">
              <a:rPr lang="en-US" smtClean="0"/>
              <a:pPr/>
              <a:t>13</a:t>
            </a:fld>
            <a:endParaRPr lang="en-US" dirty="0"/>
          </a:p>
        </p:txBody>
      </p:sp>
      <p:pic>
        <p:nvPicPr>
          <p:cNvPr id="3" name="Picture 2"/>
          <p:cNvPicPr>
            <a:picLocks noChangeAspect="1"/>
          </p:cNvPicPr>
          <p:nvPr/>
        </p:nvPicPr>
        <p:blipFill rotWithShape="1">
          <a:blip r:embed="rId3"/>
          <a:srcRect l="-135" t="30596" r="135" b="31113"/>
          <a:stretch/>
        </p:blipFill>
        <p:spPr>
          <a:xfrm>
            <a:off x="-19598" y="1352575"/>
            <a:ext cx="12211597" cy="2438400"/>
          </a:xfrm>
          <a:prstGeom prst="rect">
            <a:avLst/>
          </a:prstGeom>
        </p:spPr>
      </p:pic>
    </p:spTree>
    <p:extLst>
      <p:ext uri="{BB962C8B-B14F-4D97-AF65-F5344CB8AC3E}">
        <p14:creationId xmlns:p14="http://schemas.microsoft.com/office/powerpoint/2010/main" val="451187730"/>
      </p:ext>
    </p:extLst>
  </p:cSld>
  <p:clrMapOvr>
    <a:masterClrMapping/>
  </p:clrMapOvr>
  <p:transition spd="slow">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p:txBody>
          <a:bodyPr/>
          <a:lstStyle/>
          <a:p>
            <a:r>
              <a:rPr lang="en-US" dirty="0" smtClean="0"/>
              <a:t>Real world example of Python</a:t>
            </a:r>
            <a:endParaRPr lang="en-US" dirty="0"/>
          </a:p>
        </p:txBody>
      </p:sp>
      <p:pic>
        <p:nvPicPr>
          <p:cNvPr id="20" name="Picture Placeholder 19" descr="Triangular pattern design with dimension">
            <a:extLst>
              <a:ext uri="{FF2B5EF4-FFF2-40B4-BE49-F238E27FC236}">
                <a16:creationId xmlns:a16="http://schemas.microsoft.com/office/drawing/2014/main" xmlns="" id="{3DCA2B8E-64D3-7645-8DEB-688ED5756F52}"/>
              </a:ext>
            </a:extLst>
          </p:cNvPr>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a:stretch>
            <a:fillRect/>
          </a:stretch>
        </p:blipFill>
        <p:spPr/>
      </p:pic>
      <p:sp>
        <p:nvSpPr>
          <p:cNvPr id="19" name="Text Placeholder 18">
            <a:extLst>
              <a:ext uri="{FF2B5EF4-FFF2-40B4-BE49-F238E27FC236}">
                <a16:creationId xmlns:a16="http://schemas.microsoft.com/office/drawing/2014/main" xmlns="" id="{782206B1-586F-4254-9B36-D06C4E294ACF}"/>
              </a:ext>
            </a:extLst>
          </p:cNvPr>
          <p:cNvSpPr>
            <a:spLocks noGrp="1"/>
          </p:cNvSpPr>
          <p:nvPr>
            <p:ph type="body" sz="quarter" idx="18"/>
          </p:nvPr>
        </p:nvSpPr>
        <p:spPr/>
        <p:txBody>
          <a:bodyPr/>
          <a:lstStyle/>
          <a:p>
            <a:r>
              <a:rPr lang="en-US" sz="1600" b="1" dirty="0" smtClean="0">
                <a:solidFill>
                  <a:srgbClr val="47C3D3"/>
                </a:solidFill>
              </a:rPr>
              <a:t>Demand </a:t>
            </a:r>
            <a:r>
              <a:rPr lang="en-US" sz="1600" b="1" dirty="0">
                <a:solidFill>
                  <a:srgbClr val="47C3D3"/>
                </a:solidFill>
              </a:rPr>
              <a:t>Engineering</a:t>
            </a:r>
          </a:p>
          <a:p>
            <a:pPr marL="285750" indent="-285750">
              <a:buFont typeface="Arial" panose="020B0604020202020204" pitchFamily="34" charset="0"/>
              <a:buChar char="•"/>
            </a:pPr>
            <a:r>
              <a:rPr lang="en-US" dirty="0"/>
              <a:t>Traffic Distribution</a:t>
            </a:r>
          </a:p>
          <a:p>
            <a:pPr marL="285750" indent="-285750">
              <a:buFont typeface="Arial" panose="020B0604020202020204" pitchFamily="34" charset="0"/>
              <a:buChar char="•"/>
            </a:pPr>
            <a:r>
              <a:rPr lang="en-US" dirty="0"/>
              <a:t>Capacity Operations</a:t>
            </a:r>
          </a:p>
          <a:p>
            <a:pPr marL="285750" indent="-285750">
              <a:buFont typeface="Arial" panose="020B0604020202020204" pitchFamily="34" charset="0"/>
              <a:buChar char="•"/>
            </a:pPr>
            <a:r>
              <a:rPr lang="en-US" dirty="0"/>
              <a:t>Regional Failovers</a:t>
            </a:r>
          </a:p>
          <a:p>
            <a:pPr marL="285750" indent="-285750">
              <a:buFont typeface="Arial" panose="020B0604020202020204" pitchFamily="34" charset="0"/>
              <a:buChar char="•"/>
            </a:pPr>
            <a:r>
              <a:rPr lang="en-US" dirty="0"/>
              <a:t>Fleet Efficiency</a:t>
            </a:r>
          </a:p>
        </p:txBody>
      </p:sp>
      <p:sp>
        <p:nvSpPr>
          <p:cNvPr id="21" name="Text Placeholder 20">
            <a:extLst>
              <a:ext uri="{FF2B5EF4-FFF2-40B4-BE49-F238E27FC236}">
                <a16:creationId xmlns:a16="http://schemas.microsoft.com/office/drawing/2014/main" xmlns="" id="{1B8F0371-4F69-4131-91BF-9AB99E6EE89B}"/>
              </a:ext>
            </a:extLst>
          </p:cNvPr>
          <p:cNvSpPr>
            <a:spLocks noGrp="1"/>
          </p:cNvSpPr>
          <p:nvPr>
            <p:ph type="body" sz="quarter" idx="20"/>
          </p:nvPr>
        </p:nvSpPr>
        <p:spPr/>
        <p:txBody>
          <a:bodyPr/>
          <a:lstStyle/>
          <a:p>
            <a:r>
              <a:rPr lang="en-US" sz="1600" b="1" dirty="0">
                <a:solidFill>
                  <a:srgbClr val="47C3D3"/>
                </a:solidFill>
              </a:rPr>
              <a:t>Information </a:t>
            </a:r>
            <a:r>
              <a:rPr lang="en-US" sz="1600" b="1" dirty="0" smtClean="0">
                <a:solidFill>
                  <a:srgbClr val="47C3D3"/>
                </a:solidFill>
              </a:rPr>
              <a:t>Security</a:t>
            </a:r>
          </a:p>
          <a:p>
            <a:pPr marL="285750" indent="-285750">
              <a:buFont typeface="Arial" panose="020B0604020202020204" pitchFamily="34" charset="0"/>
              <a:buChar char="•"/>
            </a:pPr>
            <a:r>
              <a:rPr lang="en-US" dirty="0"/>
              <a:t>risk classification</a:t>
            </a:r>
          </a:p>
          <a:p>
            <a:pPr marL="285750" indent="-285750">
              <a:buFont typeface="Arial" panose="020B0604020202020204" pitchFamily="34" charset="0"/>
              <a:buChar char="•"/>
            </a:pPr>
            <a:r>
              <a:rPr lang="en-US" dirty="0"/>
              <a:t>vulnerability identification</a:t>
            </a:r>
          </a:p>
          <a:p>
            <a:pPr marL="285750" indent="-285750">
              <a:buFont typeface="Arial" panose="020B0604020202020204" pitchFamily="34" charset="0"/>
              <a:buChar char="•"/>
            </a:pPr>
            <a:r>
              <a:rPr lang="en-US" dirty="0"/>
              <a:t>security automation</a:t>
            </a:r>
          </a:p>
          <a:p>
            <a:pPr marL="285750" indent="-285750">
              <a:buFont typeface="Arial" panose="020B0604020202020204" pitchFamily="34" charset="0"/>
              <a:buChar char="•"/>
            </a:pPr>
            <a:r>
              <a:rPr lang="en-US" dirty="0"/>
              <a:t>auto-remediation</a:t>
            </a:r>
          </a:p>
        </p:txBody>
      </p:sp>
      <p:sp>
        <p:nvSpPr>
          <p:cNvPr id="2" name="Slide Number Placeholder 1">
            <a:extLst>
              <a:ext uri="{FF2B5EF4-FFF2-40B4-BE49-F238E27FC236}">
                <a16:creationId xmlns:a16="http://schemas.microsoft.com/office/drawing/2014/main" xmlns="" id="{2F478C69-0A1D-45FF-8600-ED903803FFE1}"/>
              </a:ext>
            </a:extLst>
          </p:cNvPr>
          <p:cNvSpPr>
            <a:spLocks noGrp="1"/>
          </p:cNvSpPr>
          <p:nvPr>
            <p:ph type="sldNum" sz="quarter" idx="12"/>
          </p:nvPr>
        </p:nvSpPr>
        <p:spPr/>
        <p:txBody>
          <a:bodyPr/>
          <a:lstStyle/>
          <a:p>
            <a:fld id="{C263D6C4-4840-40CC-AC84-17E24B3B7BDE}" type="slidenum">
              <a:rPr lang="en-US" smtClean="0"/>
              <a:pPr/>
              <a:t>14</a:t>
            </a:fld>
            <a:endParaRPr lang="en-US" dirty="0"/>
          </a:p>
        </p:txBody>
      </p:sp>
      <p:pic>
        <p:nvPicPr>
          <p:cNvPr id="3" name="Picture 2"/>
          <p:cNvPicPr>
            <a:picLocks noChangeAspect="1"/>
          </p:cNvPicPr>
          <p:nvPr/>
        </p:nvPicPr>
        <p:blipFill rotWithShape="1">
          <a:blip r:embed="rId3"/>
          <a:srcRect l="-135" t="30596" r="135" b="31113"/>
          <a:stretch/>
        </p:blipFill>
        <p:spPr>
          <a:xfrm>
            <a:off x="-19598" y="1352575"/>
            <a:ext cx="12211597" cy="2438400"/>
          </a:xfrm>
          <a:prstGeom prst="rect">
            <a:avLst/>
          </a:prstGeom>
        </p:spPr>
      </p:pic>
    </p:spTree>
    <p:extLst>
      <p:ext uri="{BB962C8B-B14F-4D97-AF65-F5344CB8AC3E}">
        <p14:creationId xmlns:p14="http://schemas.microsoft.com/office/powerpoint/2010/main" val="14757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84707EE-044C-472E-9C97-4D0DF0965771}"/>
              </a:ext>
            </a:extLst>
          </p:cNvPr>
          <p:cNvPicPr>
            <a:picLocks noChangeAspect="1"/>
          </p:cNvPicPr>
          <p:nvPr/>
        </p:nvPicPr>
        <p:blipFill>
          <a:blip r:embed="rId2"/>
          <a:stretch>
            <a:fillRect/>
          </a:stretch>
        </p:blipFill>
        <p:spPr>
          <a:xfrm>
            <a:off x="1" y="896"/>
            <a:ext cx="12193592" cy="6857103"/>
          </a:xfrm>
          <a:prstGeom prst="rect">
            <a:avLst/>
          </a:prstGeom>
        </p:spPr>
      </p:pic>
      <p:sp>
        <p:nvSpPr>
          <p:cNvPr id="2" name="TextBox 1">
            <a:extLst>
              <a:ext uri="{FF2B5EF4-FFF2-40B4-BE49-F238E27FC236}">
                <a16:creationId xmlns="" xmlns:a16="http://schemas.microsoft.com/office/drawing/2014/main" id="{FD902718-9581-4610-8EA8-AE7C03D790EA}"/>
              </a:ext>
            </a:extLst>
          </p:cNvPr>
          <p:cNvSpPr txBox="1"/>
          <p:nvPr/>
        </p:nvSpPr>
        <p:spPr>
          <a:xfrm>
            <a:off x="3377514" y="2603156"/>
            <a:ext cx="6244280" cy="1015663"/>
          </a:xfrm>
          <a:prstGeom prst="rect">
            <a:avLst/>
          </a:prstGeom>
          <a:noFill/>
        </p:spPr>
        <p:txBody>
          <a:bodyPr wrap="square" rtlCol="0">
            <a:spAutoFit/>
          </a:bodyPr>
          <a:lstStyle/>
          <a:p>
            <a:pPr defTabSz="457200"/>
            <a:r>
              <a:rPr lang="en-US" sz="6000" dirty="0">
                <a:solidFill>
                  <a:prstClr val="white"/>
                </a:solidFill>
                <a:latin typeface="Calibri Light" panose="020F0302020204030204"/>
              </a:rPr>
              <a:t>PYTHON VARIABLE</a:t>
            </a:r>
            <a:endParaRPr lang="en-IN" sz="6000" dirty="0">
              <a:solidFill>
                <a:prstClr val="white"/>
              </a:solidFill>
              <a:latin typeface="Calibri Light" panose="020F0302020204030204"/>
            </a:endParaRPr>
          </a:p>
        </p:txBody>
      </p:sp>
    </p:spTree>
    <p:extLst>
      <p:ext uri="{BB962C8B-B14F-4D97-AF65-F5344CB8AC3E}">
        <p14:creationId xmlns:p14="http://schemas.microsoft.com/office/powerpoint/2010/main" val="1915164958"/>
      </p:ext>
    </p:extLst>
  </p:cSld>
  <p:clrMapOvr>
    <a:masterClrMapping/>
  </p:clrMapOvr>
  <p:transition spd="slow">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148BB714-82C8-4C95-90A5-FED3AE3F333B}"/>
              </a:ext>
            </a:extLst>
          </p:cNvPr>
          <p:cNvSpPr/>
          <p:nvPr/>
        </p:nvSpPr>
        <p:spPr>
          <a:xfrm flipV="1">
            <a:off x="0" y="6857999"/>
            <a:ext cx="45719" cy="45719"/>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 xmlns:a16="http://schemas.microsoft.com/office/drawing/2014/main" id="{A5CBC0E7-A7AE-4BDF-B00C-4EB9058DDFDB}"/>
              </a:ext>
            </a:extLst>
          </p:cNvPr>
          <p:cNvSpPr txBox="1">
            <a:spLocks/>
          </p:cNvSpPr>
          <p:nvPr/>
        </p:nvSpPr>
        <p:spPr>
          <a:xfrm>
            <a:off x="556826" y="348282"/>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800" b="0" i="0" u="sng" strike="noStrike" kern="1200" cap="none" spc="0" normalizeH="0" baseline="0" noProof="0" dirty="0">
                <a:ln>
                  <a:noFill/>
                </a:ln>
                <a:solidFill>
                  <a:schemeClr val="bg1"/>
                </a:solidFill>
                <a:effectLst/>
                <a:uLnTx/>
                <a:uFillTx/>
                <a:latin typeface="Garamond" panose="02020404030301010803"/>
                <a:ea typeface="+mn-ea"/>
                <a:cs typeface="+mn-cs"/>
              </a:rPr>
              <a:t>Variable in python</a:t>
            </a:r>
          </a:p>
        </p:txBody>
      </p:sp>
      <p:sp>
        <p:nvSpPr>
          <p:cNvPr id="13" name="Freeform: Shape 12">
            <a:extLst>
              <a:ext uri="{FF2B5EF4-FFF2-40B4-BE49-F238E27FC236}">
                <a16:creationId xmlns="" xmlns:a16="http://schemas.microsoft.com/office/drawing/2014/main" id="{6D281043-2421-4423-8B60-2CB0A1AE219C}"/>
              </a:ext>
            </a:extLst>
          </p:cNvPr>
          <p:cNvSpPr/>
          <p:nvPr/>
        </p:nvSpPr>
        <p:spPr>
          <a:xfrm>
            <a:off x="6974396" y="1228600"/>
            <a:ext cx="4064896" cy="4060932"/>
          </a:xfrm>
          <a:custGeom>
            <a:avLst/>
            <a:gdLst>
              <a:gd name="connsiteX0" fmla="*/ 2032448 w 4064896"/>
              <a:gd name="connsiteY0" fmla="*/ 0 h 4060932"/>
              <a:gd name="connsiteX1" fmla="*/ 3792170 w 4064896"/>
              <a:gd name="connsiteY1" fmla="*/ 1014490 h 4060932"/>
              <a:gd name="connsiteX2" fmla="*/ 3792170 w 4064896"/>
              <a:gd name="connsiteY2" fmla="*/ 3046442 h 4060932"/>
              <a:gd name="connsiteX3" fmla="*/ 2032448 w 4064896"/>
              <a:gd name="connsiteY3" fmla="*/ 2030466 h 4060932"/>
              <a:gd name="connsiteX4" fmla="*/ 2032448 w 4064896"/>
              <a:gd name="connsiteY4" fmla="*/ 0 h 406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896" h="4060932">
                <a:moveTo>
                  <a:pt x="2032448" y="0"/>
                </a:moveTo>
                <a:cubicBezTo>
                  <a:pt x="2758265" y="0"/>
                  <a:pt x="3428996" y="386680"/>
                  <a:pt x="3792170" y="1014490"/>
                </a:cubicBezTo>
                <a:cubicBezTo>
                  <a:pt x="4155805" y="1643096"/>
                  <a:pt x="4155805" y="2417836"/>
                  <a:pt x="3792170" y="3046442"/>
                </a:cubicBezTo>
                <a:lnTo>
                  <a:pt x="2032448" y="2030466"/>
                </a:lnTo>
                <a:lnTo>
                  <a:pt x="2032448" y="0"/>
                </a:lnTo>
                <a:close/>
              </a:path>
            </a:pathLst>
          </a:custGeom>
          <a:solidFill>
            <a:schemeClr val="accent5">
              <a:lumMod val="50000"/>
            </a:schemeClr>
          </a:solidFill>
          <a:ln>
            <a:solidFill>
              <a:srgbClr val="06223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32905" tIns="772199" rIns="498550" bIns="1980809" numCol="1" spcCol="1270" anchor="ctr" anchorCtr="0">
            <a:noAutofit/>
          </a:bodyPr>
          <a:lstStyle/>
          <a:p>
            <a:pPr marL="0" lvl="0" indent="0" algn="ctr" defTabSz="800100">
              <a:lnSpc>
                <a:spcPct val="90000"/>
              </a:lnSpc>
              <a:spcBef>
                <a:spcPct val="0"/>
              </a:spcBef>
              <a:spcAft>
                <a:spcPct val="35000"/>
              </a:spcAft>
              <a:buNone/>
            </a:pPr>
            <a:r>
              <a:rPr lang="en-US" sz="1800" kern="1200" dirty="0"/>
              <a:t>a=python</a:t>
            </a:r>
          </a:p>
          <a:p>
            <a:pPr marL="0" lvl="0" indent="0" algn="ctr" defTabSz="800100">
              <a:lnSpc>
                <a:spcPct val="90000"/>
              </a:lnSpc>
              <a:spcBef>
                <a:spcPct val="0"/>
              </a:spcBef>
              <a:spcAft>
                <a:spcPct val="35000"/>
              </a:spcAft>
              <a:buNone/>
            </a:pPr>
            <a:r>
              <a:rPr lang="en-US" sz="1800" kern="1200" dirty="0" smtClean="0"/>
              <a:t>b=3</a:t>
            </a:r>
          </a:p>
          <a:p>
            <a:pPr marL="0" lvl="0" indent="0" algn="ctr" defTabSz="800100">
              <a:lnSpc>
                <a:spcPct val="90000"/>
              </a:lnSpc>
              <a:spcBef>
                <a:spcPct val="0"/>
              </a:spcBef>
              <a:spcAft>
                <a:spcPct val="35000"/>
              </a:spcAft>
              <a:buNone/>
            </a:pPr>
            <a:r>
              <a:rPr lang="en-US" sz="1600" kern="1200" dirty="0" smtClean="0"/>
              <a:t>Print(</a:t>
            </a:r>
            <a:r>
              <a:rPr lang="en-US" sz="1600" kern="1200" dirty="0" err="1" smtClean="0"/>
              <a:t>a+str</a:t>
            </a:r>
            <a:r>
              <a:rPr lang="en-US" sz="1600" kern="1200" dirty="0" smtClean="0"/>
              <a:t>(b))</a:t>
            </a:r>
            <a:endParaRPr lang="en-US" sz="1600" kern="1200" dirty="0"/>
          </a:p>
          <a:p>
            <a:pPr marL="0" lvl="0" indent="0" algn="ctr" defTabSz="800100">
              <a:lnSpc>
                <a:spcPct val="90000"/>
              </a:lnSpc>
              <a:spcBef>
                <a:spcPct val="0"/>
              </a:spcBef>
              <a:spcAft>
                <a:spcPct val="35000"/>
              </a:spcAft>
              <a:buNone/>
            </a:pPr>
            <a:r>
              <a:rPr lang="en-US" dirty="0"/>
              <a:t>:python3</a:t>
            </a:r>
            <a:endParaRPr lang="en-IN" sz="1800" kern="1200" dirty="0"/>
          </a:p>
        </p:txBody>
      </p:sp>
      <p:sp>
        <p:nvSpPr>
          <p:cNvPr id="14" name="Freeform: Shape 13">
            <a:extLst>
              <a:ext uri="{FF2B5EF4-FFF2-40B4-BE49-F238E27FC236}">
                <a16:creationId xmlns="" xmlns:a16="http://schemas.microsoft.com/office/drawing/2014/main" id="{7E484DA2-8451-4581-90FB-A75248A1EED2}"/>
              </a:ext>
            </a:extLst>
          </p:cNvPr>
          <p:cNvSpPr/>
          <p:nvPr/>
        </p:nvSpPr>
        <p:spPr>
          <a:xfrm>
            <a:off x="6842307" y="1413627"/>
            <a:ext cx="3924478" cy="3924478"/>
          </a:xfrm>
          <a:custGeom>
            <a:avLst/>
            <a:gdLst>
              <a:gd name="connsiteX0" fmla="*/ 3661588 w 3924478"/>
              <a:gd name="connsiteY0" fmla="*/ 2943359 h 3924478"/>
              <a:gd name="connsiteX1" fmla="*/ 1962239 w 3924478"/>
              <a:gd name="connsiteY1" fmla="*/ 3924479 h 3924478"/>
              <a:gd name="connsiteX2" fmla="*/ 262890 w 3924478"/>
              <a:gd name="connsiteY2" fmla="*/ 2943360 h 3924478"/>
              <a:gd name="connsiteX3" fmla="*/ 1962239 w 3924478"/>
              <a:gd name="connsiteY3" fmla="*/ 1962239 h 3924478"/>
              <a:gd name="connsiteX4" fmla="*/ 3661588 w 3924478"/>
              <a:gd name="connsiteY4" fmla="*/ 2943359 h 3924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478" h="3924478">
                <a:moveTo>
                  <a:pt x="3661588" y="2943359"/>
                </a:moveTo>
                <a:cubicBezTo>
                  <a:pt x="3311068" y="3550478"/>
                  <a:pt x="2663280" y="3924479"/>
                  <a:pt x="1962239" y="3924479"/>
                </a:cubicBezTo>
                <a:cubicBezTo>
                  <a:pt x="1261199" y="3924479"/>
                  <a:pt x="613410" y="3550478"/>
                  <a:pt x="262890" y="2943360"/>
                </a:cubicBezTo>
                <a:lnTo>
                  <a:pt x="1962239" y="1962239"/>
                </a:lnTo>
                <a:lnTo>
                  <a:pt x="3661588" y="2943359"/>
                </a:lnTo>
                <a:close/>
              </a:path>
            </a:pathLst>
          </a:custGeom>
          <a:solidFill>
            <a:schemeClr val="accent2">
              <a:lumMod val="75000"/>
            </a:schemeClr>
          </a:solidFill>
          <a:ln>
            <a:solidFill>
              <a:schemeClr val="tx2">
                <a:lumMod val="5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097420" tIns="2499019" rIns="1097419" bIns="256460" numCol="1" spcCol="1270" anchor="ctr" anchorCtr="0">
            <a:noAutofit/>
          </a:bodyPr>
          <a:lstStyle/>
          <a:p>
            <a:pPr marL="0" lvl="0" indent="0" algn="ctr" defTabSz="800100">
              <a:lnSpc>
                <a:spcPct val="90000"/>
              </a:lnSpc>
              <a:spcBef>
                <a:spcPct val="0"/>
              </a:spcBef>
              <a:spcAft>
                <a:spcPct val="35000"/>
              </a:spcAft>
              <a:buNone/>
            </a:pPr>
            <a:r>
              <a:rPr lang="en-US" sz="1800" kern="1200" dirty="0"/>
              <a:t>del “</a:t>
            </a:r>
            <a:r>
              <a:rPr lang="en-US" sz="1800" kern="1200" dirty="0" err="1"/>
              <a:t>var_name</a:t>
            </a:r>
            <a:r>
              <a:rPr lang="en-US" sz="1800" kern="1200" dirty="0"/>
              <a:t>”</a:t>
            </a:r>
          </a:p>
          <a:p>
            <a:pPr marL="0" lvl="0" indent="0" algn="ctr" defTabSz="800100">
              <a:lnSpc>
                <a:spcPct val="90000"/>
              </a:lnSpc>
              <a:spcBef>
                <a:spcPct val="0"/>
              </a:spcBef>
              <a:spcAft>
                <a:spcPct val="35000"/>
              </a:spcAft>
              <a:buNone/>
            </a:pPr>
            <a:r>
              <a:rPr lang="en-US" dirty="0"/>
              <a:t>del a</a:t>
            </a:r>
            <a:endParaRPr lang="en-IN" sz="1800" kern="1200" dirty="0"/>
          </a:p>
        </p:txBody>
      </p:sp>
      <p:sp>
        <p:nvSpPr>
          <p:cNvPr id="15" name="Freeform: Shape 14">
            <a:extLst>
              <a:ext uri="{FF2B5EF4-FFF2-40B4-BE49-F238E27FC236}">
                <a16:creationId xmlns="" xmlns:a16="http://schemas.microsoft.com/office/drawing/2014/main" id="{95FD00E7-6C5F-4B3F-A96B-1AFF13C15635}"/>
              </a:ext>
            </a:extLst>
          </p:cNvPr>
          <p:cNvSpPr/>
          <p:nvPr/>
        </p:nvSpPr>
        <p:spPr>
          <a:xfrm>
            <a:off x="6842307" y="1413627"/>
            <a:ext cx="3924478" cy="3924478"/>
          </a:xfrm>
          <a:custGeom>
            <a:avLst/>
            <a:gdLst>
              <a:gd name="connsiteX0" fmla="*/ 262890 w 3924478"/>
              <a:gd name="connsiteY0" fmla="*/ 2943359 h 3924478"/>
              <a:gd name="connsiteX1" fmla="*/ 262890 w 3924478"/>
              <a:gd name="connsiteY1" fmla="*/ 981120 h 3924478"/>
              <a:gd name="connsiteX2" fmla="*/ 1962239 w 3924478"/>
              <a:gd name="connsiteY2" fmla="*/ 0 h 3924478"/>
              <a:gd name="connsiteX3" fmla="*/ 1962239 w 3924478"/>
              <a:gd name="connsiteY3" fmla="*/ 1962239 h 3924478"/>
              <a:gd name="connsiteX4" fmla="*/ 262890 w 3924478"/>
              <a:gd name="connsiteY4" fmla="*/ 2943359 h 3924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478" h="3924478">
                <a:moveTo>
                  <a:pt x="262890" y="2943359"/>
                </a:moveTo>
                <a:cubicBezTo>
                  <a:pt x="-87630" y="2336240"/>
                  <a:pt x="-87630" y="1588239"/>
                  <a:pt x="262890" y="981120"/>
                </a:cubicBezTo>
                <a:cubicBezTo>
                  <a:pt x="613410" y="374001"/>
                  <a:pt x="1261198" y="0"/>
                  <a:pt x="1962239" y="0"/>
                </a:cubicBezTo>
                <a:lnTo>
                  <a:pt x="1962239" y="1962239"/>
                </a:lnTo>
                <a:lnTo>
                  <a:pt x="262890" y="2943359"/>
                </a:lnTo>
                <a:close/>
              </a:path>
            </a:pathLst>
          </a:custGeom>
          <a:solidFill>
            <a:srgbClr val="656580"/>
          </a:solidFill>
          <a:ln>
            <a:solidFill>
              <a:srgbClr val="65658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443340" tIns="793740" rIns="2195339" bIns="1868299" numCol="1" spcCol="1270" anchor="ctr" anchorCtr="0">
            <a:noAutofit/>
          </a:bodyPr>
          <a:lstStyle/>
          <a:p>
            <a:pPr marL="0" lvl="0" indent="0" algn="ctr" defTabSz="800100">
              <a:lnSpc>
                <a:spcPct val="90000"/>
              </a:lnSpc>
              <a:spcBef>
                <a:spcPct val="0"/>
              </a:spcBef>
              <a:spcAft>
                <a:spcPct val="35000"/>
              </a:spcAft>
              <a:buNone/>
            </a:pPr>
            <a:r>
              <a:rPr lang="en-US" sz="1800" kern="1200" dirty="0"/>
              <a:t>a=100</a:t>
            </a:r>
          </a:p>
          <a:p>
            <a:pPr marL="0" lvl="0" indent="0" algn="ctr" defTabSz="800100">
              <a:lnSpc>
                <a:spcPct val="90000"/>
              </a:lnSpc>
              <a:spcBef>
                <a:spcPct val="0"/>
              </a:spcBef>
              <a:spcAft>
                <a:spcPct val="35000"/>
              </a:spcAft>
              <a:buNone/>
            </a:pPr>
            <a:r>
              <a:rPr lang="en-US" sz="1800" kern="1200" dirty="0"/>
              <a:t>Print(a)</a:t>
            </a:r>
          </a:p>
          <a:p>
            <a:pPr marL="0" lvl="0" indent="0" algn="ctr" defTabSz="800100">
              <a:lnSpc>
                <a:spcPct val="90000"/>
              </a:lnSpc>
              <a:spcBef>
                <a:spcPct val="0"/>
              </a:spcBef>
              <a:spcAft>
                <a:spcPct val="35000"/>
              </a:spcAft>
              <a:buNone/>
            </a:pPr>
            <a:r>
              <a:rPr lang="en-US" dirty="0"/>
              <a:t>:100</a:t>
            </a:r>
            <a:endParaRPr lang="en-IN" sz="1800" kern="1200" dirty="0"/>
          </a:p>
        </p:txBody>
      </p:sp>
      <p:sp>
        <p:nvSpPr>
          <p:cNvPr id="5" name="Rectangle: Rounded Corners 4">
            <a:extLst>
              <a:ext uri="{FF2B5EF4-FFF2-40B4-BE49-F238E27FC236}">
                <a16:creationId xmlns="" xmlns:a16="http://schemas.microsoft.com/office/drawing/2014/main" id="{D929FB5A-B410-4DE9-98EB-216F8A65F4ED}"/>
              </a:ext>
            </a:extLst>
          </p:cNvPr>
          <p:cNvSpPr/>
          <p:nvPr/>
        </p:nvSpPr>
        <p:spPr>
          <a:xfrm>
            <a:off x="3122135" y="2794390"/>
            <a:ext cx="3303374" cy="444844"/>
          </a:xfrm>
          <a:prstGeom prst="roundRect">
            <a:avLst/>
          </a:prstGeom>
          <a:solidFill>
            <a:srgbClr val="65658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Declare and Use a variable</a:t>
            </a:r>
            <a:endParaRPr lang="en-IN" dirty="0"/>
          </a:p>
        </p:txBody>
      </p:sp>
      <p:sp>
        <p:nvSpPr>
          <p:cNvPr id="6" name="Rectangle: Rounded Corners 5">
            <a:extLst>
              <a:ext uri="{FF2B5EF4-FFF2-40B4-BE49-F238E27FC236}">
                <a16:creationId xmlns="" xmlns:a16="http://schemas.microsoft.com/office/drawing/2014/main" id="{4C532EC5-C6AD-4B30-8EAE-8965EE297A8F}"/>
              </a:ext>
            </a:extLst>
          </p:cNvPr>
          <p:cNvSpPr/>
          <p:nvPr/>
        </p:nvSpPr>
        <p:spPr>
          <a:xfrm>
            <a:off x="3591694" y="4063018"/>
            <a:ext cx="2833815" cy="372897"/>
          </a:xfrm>
          <a:prstGeom prst="roundRect">
            <a:avLst/>
          </a:prstGeom>
          <a:solidFill>
            <a:srgbClr val="062230"/>
          </a:solidFill>
          <a:ln>
            <a:solidFill>
              <a:srgbClr val="0622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r>
              <a:rPr lang="en-IN" dirty="0"/>
              <a:t> Concatenate Variables</a:t>
            </a:r>
          </a:p>
        </p:txBody>
      </p:sp>
      <p:sp>
        <p:nvSpPr>
          <p:cNvPr id="7" name="Rectangle: Rounded Corners 6">
            <a:extLst>
              <a:ext uri="{FF2B5EF4-FFF2-40B4-BE49-F238E27FC236}">
                <a16:creationId xmlns="" xmlns:a16="http://schemas.microsoft.com/office/drawing/2014/main" id="{08072EDB-D999-4969-9184-198F58D3FE3D}"/>
              </a:ext>
            </a:extLst>
          </p:cNvPr>
          <p:cNvSpPr/>
          <p:nvPr/>
        </p:nvSpPr>
        <p:spPr>
          <a:xfrm>
            <a:off x="4118914" y="3430170"/>
            <a:ext cx="2306595" cy="378941"/>
          </a:xfrm>
          <a:prstGeom prst="roundRect">
            <a:avLst/>
          </a:prstGeom>
          <a:solidFill>
            <a:srgbClr val="299CAB"/>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a:t>
            </a:r>
            <a:r>
              <a:rPr lang="en-IN" dirty="0"/>
              <a:t>Delete a variable</a:t>
            </a:r>
          </a:p>
        </p:txBody>
      </p:sp>
      <p:sp>
        <p:nvSpPr>
          <p:cNvPr id="8" name="TextBox 7">
            <a:extLst>
              <a:ext uri="{FF2B5EF4-FFF2-40B4-BE49-F238E27FC236}">
                <a16:creationId xmlns="" xmlns:a16="http://schemas.microsoft.com/office/drawing/2014/main" id="{6AF715B8-1376-4718-BD6C-15448E1DD152}"/>
              </a:ext>
            </a:extLst>
          </p:cNvPr>
          <p:cNvSpPr txBox="1"/>
          <p:nvPr/>
        </p:nvSpPr>
        <p:spPr>
          <a:xfrm>
            <a:off x="985104" y="1972358"/>
            <a:ext cx="5519354"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bg1"/>
                </a:solidFill>
              </a:rPr>
              <a:t>Reserved memory location to store values</a:t>
            </a:r>
            <a:endParaRPr lang="en-IN" dirty="0">
              <a:solidFill>
                <a:schemeClr val="bg1"/>
              </a:solidFill>
            </a:endParaRPr>
          </a:p>
        </p:txBody>
      </p:sp>
      <p:sp>
        <p:nvSpPr>
          <p:cNvPr id="9" name="TextBox 8">
            <a:extLst>
              <a:ext uri="{FF2B5EF4-FFF2-40B4-BE49-F238E27FC236}">
                <a16:creationId xmlns="" xmlns:a16="http://schemas.microsoft.com/office/drawing/2014/main" id="{ECE5BC9E-A3A5-4B4D-BEC7-13C9377F144B}"/>
              </a:ext>
            </a:extLst>
          </p:cNvPr>
          <p:cNvSpPr txBox="1"/>
          <p:nvPr/>
        </p:nvSpPr>
        <p:spPr>
          <a:xfrm>
            <a:off x="980300" y="2736355"/>
            <a:ext cx="6977451"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bg1"/>
                </a:solidFill>
              </a:rPr>
              <a:t>A variable is created the moment we first assign a value to it.</a:t>
            </a:r>
            <a:endParaRPr lang="en-IN" dirty="0">
              <a:solidFill>
                <a:schemeClr val="bg1"/>
              </a:solidFill>
            </a:endParaRPr>
          </a:p>
        </p:txBody>
      </p:sp>
      <p:sp>
        <p:nvSpPr>
          <p:cNvPr id="10" name="TextBox 9">
            <a:extLst>
              <a:ext uri="{FF2B5EF4-FFF2-40B4-BE49-F238E27FC236}">
                <a16:creationId xmlns="" xmlns:a16="http://schemas.microsoft.com/office/drawing/2014/main" id="{A422D69A-2868-429A-8810-ABBD25F461D4}"/>
              </a:ext>
            </a:extLst>
          </p:cNvPr>
          <p:cNvSpPr txBox="1"/>
          <p:nvPr/>
        </p:nvSpPr>
        <p:spPr>
          <a:xfrm>
            <a:off x="980300" y="3501755"/>
            <a:ext cx="7364630"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bg1"/>
                </a:solidFill>
              </a:rPr>
              <a:t>The value stored in a variable can be changed during program execution.</a:t>
            </a:r>
            <a:endParaRPr lang="en-IN" dirty="0">
              <a:solidFill>
                <a:schemeClr val="bg1"/>
              </a:solidFill>
            </a:endParaRPr>
          </a:p>
        </p:txBody>
      </p:sp>
      <p:sp>
        <p:nvSpPr>
          <p:cNvPr id="11" name="TextBox 10">
            <a:extLst>
              <a:ext uri="{FF2B5EF4-FFF2-40B4-BE49-F238E27FC236}">
                <a16:creationId xmlns="" xmlns:a16="http://schemas.microsoft.com/office/drawing/2014/main" id="{67B7F22C-DEE4-4C4A-8100-939E1A1CDE62}"/>
              </a:ext>
            </a:extLst>
          </p:cNvPr>
          <p:cNvSpPr txBox="1"/>
          <p:nvPr/>
        </p:nvSpPr>
        <p:spPr>
          <a:xfrm>
            <a:off x="888903" y="4489696"/>
            <a:ext cx="8921581"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bg1"/>
                </a:solidFill>
              </a:rPr>
              <a:t>Variables do not need to be declared with any particular type, and can even change type after they have been set.</a:t>
            </a:r>
            <a:endParaRPr lang="en-IN" dirty="0">
              <a:solidFill>
                <a:schemeClr val="bg1"/>
              </a:solidFill>
            </a:endParaRPr>
          </a:p>
        </p:txBody>
      </p:sp>
    </p:spTree>
    <p:extLst>
      <p:ext uri="{BB962C8B-B14F-4D97-AF65-F5344CB8AC3E}">
        <p14:creationId xmlns:p14="http://schemas.microsoft.com/office/powerpoint/2010/main" val="1827571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580">
                                          <p:stCondLst>
                                            <p:cond delay="0"/>
                                          </p:stCondLst>
                                        </p:cTn>
                                        <p:tgtEl>
                                          <p:spTgt spid="15"/>
                                        </p:tgtEl>
                                      </p:cBhvr>
                                    </p:animEffect>
                                    <p:anim calcmode="lin" valueType="num">
                                      <p:cBhvr>
                                        <p:cTn id="49"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54" dur="26">
                                          <p:stCondLst>
                                            <p:cond delay="650"/>
                                          </p:stCondLst>
                                        </p:cTn>
                                        <p:tgtEl>
                                          <p:spTgt spid="15"/>
                                        </p:tgtEl>
                                      </p:cBhvr>
                                      <p:to x="100000" y="60000"/>
                                    </p:animScale>
                                    <p:animScale>
                                      <p:cBhvr>
                                        <p:cTn id="55" dur="166" decel="50000">
                                          <p:stCondLst>
                                            <p:cond delay="676"/>
                                          </p:stCondLst>
                                        </p:cTn>
                                        <p:tgtEl>
                                          <p:spTgt spid="15"/>
                                        </p:tgtEl>
                                      </p:cBhvr>
                                      <p:to x="100000" y="100000"/>
                                    </p:animScale>
                                    <p:animScale>
                                      <p:cBhvr>
                                        <p:cTn id="56" dur="26">
                                          <p:stCondLst>
                                            <p:cond delay="1312"/>
                                          </p:stCondLst>
                                        </p:cTn>
                                        <p:tgtEl>
                                          <p:spTgt spid="15"/>
                                        </p:tgtEl>
                                      </p:cBhvr>
                                      <p:to x="100000" y="80000"/>
                                    </p:animScale>
                                    <p:animScale>
                                      <p:cBhvr>
                                        <p:cTn id="57" dur="166" decel="50000">
                                          <p:stCondLst>
                                            <p:cond delay="1338"/>
                                          </p:stCondLst>
                                        </p:cTn>
                                        <p:tgtEl>
                                          <p:spTgt spid="15"/>
                                        </p:tgtEl>
                                      </p:cBhvr>
                                      <p:to x="100000" y="100000"/>
                                    </p:animScale>
                                    <p:animScale>
                                      <p:cBhvr>
                                        <p:cTn id="58" dur="26">
                                          <p:stCondLst>
                                            <p:cond delay="1642"/>
                                          </p:stCondLst>
                                        </p:cTn>
                                        <p:tgtEl>
                                          <p:spTgt spid="15"/>
                                        </p:tgtEl>
                                      </p:cBhvr>
                                      <p:to x="100000" y="90000"/>
                                    </p:animScale>
                                    <p:animScale>
                                      <p:cBhvr>
                                        <p:cTn id="59" dur="166" decel="50000">
                                          <p:stCondLst>
                                            <p:cond delay="1668"/>
                                          </p:stCondLst>
                                        </p:cTn>
                                        <p:tgtEl>
                                          <p:spTgt spid="15"/>
                                        </p:tgtEl>
                                      </p:cBhvr>
                                      <p:to x="100000" y="100000"/>
                                    </p:animScale>
                                    <p:animScale>
                                      <p:cBhvr>
                                        <p:cTn id="60" dur="26">
                                          <p:stCondLst>
                                            <p:cond delay="1808"/>
                                          </p:stCondLst>
                                        </p:cTn>
                                        <p:tgtEl>
                                          <p:spTgt spid="15"/>
                                        </p:tgtEl>
                                      </p:cBhvr>
                                      <p:to x="100000" y="95000"/>
                                    </p:animScale>
                                    <p:animScale>
                                      <p:cBhvr>
                                        <p:cTn id="61" dur="166" decel="50000">
                                          <p:stCondLst>
                                            <p:cond delay="1834"/>
                                          </p:stCondLst>
                                        </p:cTn>
                                        <p:tgtEl>
                                          <p:spTgt spid="15"/>
                                        </p:tgtEl>
                                      </p:cBhvr>
                                      <p:to x="100000" y="100000"/>
                                    </p:animScale>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anim calcmode="lin" valueType="num">
                                      <p:cBhvr>
                                        <p:cTn id="66" dur="500" fill="hold"/>
                                        <p:tgtEl>
                                          <p:spTgt spid="6"/>
                                        </p:tgtEl>
                                        <p:attrNameLst>
                                          <p:attrName>ppt_w</p:attrName>
                                        </p:attrNameLst>
                                      </p:cBhvr>
                                      <p:tavLst>
                                        <p:tav tm="0">
                                          <p:val>
                                            <p:fltVal val="0"/>
                                          </p:val>
                                        </p:tav>
                                        <p:tav tm="100000">
                                          <p:val>
                                            <p:strVal val="#ppt_w"/>
                                          </p:val>
                                        </p:tav>
                                      </p:tavLst>
                                    </p:anim>
                                    <p:anim calcmode="lin" valueType="num">
                                      <p:cBhvr>
                                        <p:cTn id="67" dur="500" fill="hold"/>
                                        <p:tgtEl>
                                          <p:spTgt spid="6"/>
                                        </p:tgtEl>
                                        <p:attrNameLst>
                                          <p:attrName>ppt_h</p:attrName>
                                        </p:attrNameLst>
                                      </p:cBhvr>
                                      <p:tavLst>
                                        <p:tav tm="0">
                                          <p:val>
                                            <p:fltVal val="0"/>
                                          </p:val>
                                        </p:tav>
                                        <p:tav tm="100000">
                                          <p:val>
                                            <p:strVal val="#ppt_h"/>
                                          </p:val>
                                        </p:tav>
                                      </p:tavLst>
                                    </p:anim>
                                    <p:animEffect transition="in" filter="fade">
                                      <p:cBhvr>
                                        <p:cTn id="68" dur="500"/>
                                        <p:tgtEl>
                                          <p:spTgt spid="6"/>
                                        </p:tgtEl>
                                      </p:cBhvr>
                                    </p:animEffect>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grpId="0" nodeType="click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down)">
                                      <p:cBhvr>
                                        <p:cTn id="73" dur="580">
                                          <p:stCondLst>
                                            <p:cond delay="0"/>
                                          </p:stCondLst>
                                        </p:cTn>
                                        <p:tgtEl>
                                          <p:spTgt spid="13"/>
                                        </p:tgtEl>
                                      </p:cBhvr>
                                    </p:animEffect>
                                    <p:anim calcmode="lin" valueType="num">
                                      <p:cBhvr>
                                        <p:cTn id="7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79" dur="26">
                                          <p:stCondLst>
                                            <p:cond delay="650"/>
                                          </p:stCondLst>
                                        </p:cTn>
                                        <p:tgtEl>
                                          <p:spTgt spid="13"/>
                                        </p:tgtEl>
                                      </p:cBhvr>
                                      <p:to x="100000" y="60000"/>
                                    </p:animScale>
                                    <p:animScale>
                                      <p:cBhvr>
                                        <p:cTn id="80" dur="166" decel="50000">
                                          <p:stCondLst>
                                            <p:cond delay="676"/>
                                          </p:stCondLst>
                                        </p:cTn>
                                        <p:tgtEl>
                                          <p:spTgt spid="13"/>
                                        </p:tgtEl>
                                      </p:cBhvr>
                                      <p:to x="100000" y="100000"/>
                                    </p:animScale>
                                    <p:animScale>
                                      <p:cBhvr>
                                        <p:cTn id="81" dur="26">
                                          <p:stCondLst>
                                            <p:cond delay="1312"/>
                                          </p:stCondLst>
                                        </p:cTn>
                                        <p:tgtEl>
                                          <p:spTgt spid="13"/>
                                        </p:tgtEl>
                                      </p:cBhvr>
                                      <p:to x="100000" y="80000"/>
                                    </p:animScale>
                                    <p:animScale>
                                      <p:cBhvr>
                                        <p:cTn id="82" dur="166" decel="50000">
                                          <p:stCondLst>
                                            <p:cond delay="1338"/>
                                          </p:stCondLst>
                                        </p:cTn>
                                        <p:tgtEl>
                                          <p:spTgt spid="13"/>
                                        </p:tgtEl>
                                      </p:cBhvr>
                                      <p:to x="100000" y="100000"/>
                                    </p:animScale>
                                    <p:animScale>
                                      <p:cBhvr>
                                        <p:cTn id="83" dur="26">
                                          <p:stCondLst>
                                            <p:cond delay="1642"/>
                                          </p:stCondLst>
                                        </p:cTn>
                                        <p:tgtEl>
                                          <p:spTgt spid="13"/>
                                        </p:tgtEl>
                                      </p:cBhvr>
                                      <p:to x="100000" y="90000"/>
                                    </p:animScale>
                                    <p:animScale>
                                      <p:cBhvr>
                                        <p:cTn id="84" dur="166" decel="50000">
                                          <p:stCondLst>
                                            <p:cond delay="1668"/>
                                          </p:stCondLst>
                                        </p:cTn>
                                        <p:tgtEl>
                                          <p:spTgt spid="13"/>
                                        </p:tgtEl>
                                      </p:cBhvr>
                                      <p:to x="100000" y="100000"/>
                                    </p:animScale>
                                    <p:animScale>
                                      <p:cBhvr>
                                        <p:cTn id="85" dur="26">
                                          <p:stCondLst>
                                            <p:cond delay="1808"/>
                                          </p:stCondLst>
                                        </p:cTn>
                                        <p:tgtEl>
                                          <p:spTgt spid="13"/>
                                        </p:tgtEl>
                                      </p:cBhvr>
                                      <p:to x="100000" y="95000"/>
                                    </p:animScale>
                                    <p:animScale>
                                      <p:cBhvr>
                                        <p:cTn id="86" dur="166" decel="50000">
                                          <p:stCondLst>
                                            <p:cond delay="1834"/>
                                          </p:stCondLst>
                                        </p:cTn>
                                        <p:tgtEl>
                                          <p:spTgt spid="13"/>
                                        </p:tgtEl>
                                      </p:cBhvr>
                                      <p:to x="100000" y="100000"/>
                                    </p:animScale>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p:cTn id="91" dur="500" fill="hold"/>
                                        <p:tgtEl>
                                          <p:spTgt spid="7"/>
                                        </p:tgtEl>
                                        <p:attrNameLst>
                                          <p:attrName>ppt_w</p:attrName>
                                        </p:attrNameLst>
                                      </p:cBhvr>
                                      <p:tavLst>
                                        <p:tav tm="0">
                                          <p:val>
                                            <p:fltVal val="0"/>
                                          </p:val>
                                        </p:tav>
                                        <p:tav tm="100000">
                                          <p:val>
                                            <p:strVal val="#ppt_w"/>
                                          </p:val>
                                        </p:tav>
                                      </p:tavLst>
                                    </p:anim>
                                    <p:anim calcmode="lin" valueType="num">
                                      <p:cBhvr>
                                        <p:cTn id="92" dur="500" fill="hold"/>
                                        <p:tgtEl>
                                          <p:spTgt spid="7"/>
                                        </p:tgtEl>
                                        <p:attrNameLst>
                                          <p:attrName>ppt_h</p:attrName>
                                        </p:attrNameLst>
                                      </p:cBhvr>
                                      <p:tavLst>
                                        <p:tav tm="0">
                                          <p:val>
                                            <p:fltVal val="0"/>
                                          </p:val>
                                        </p:tav>
                                        <p:tav tm="100000">
                                          <p:val>
                                            <p:strVal val="#ppt_h"/>
                                          </p:val>
                                        </p:tav>
                                      </p:tavLst>
                                    </p:anim>
                                    <p:animEffect transition="in" filter="fade">
                                      <p:cBhvr>
                                        <p:cTn id="93" dur="500"/>
                                        <p:tgtEl>
                                          <p:spTgt spid="7"/>
                                        </p:tgtEl>
                                      </p:cBhvr>
                                    </p:animEffect>
                                  </p:childTnLst>
                                </p:cTn>
                              </p:par>
                            </p:childTnLst>
                          </p:cTn>
                        </p:par>
                      </p:childTnLst>
                    </p:cTn>
                  </p:par>
                  <p:par>
                    <p:cTn id="94" fill="hold">
                      <p:stCondLst>
                        <p:cond delay="indefinite"/>
                      </p:stCondLst>
                      <p:childTnLst>
                        <p:par>
                          <p:cTn id="95" fill="hold">
                            <p:stCondLst>
                              <p:cond delay="0"/>
                            </p:stCondLst>
                            <p:childTnLst>
                              <p:par>
                                <p:cTn id="96" presetID="26" presetClass="entr" presetSubtype="0" fill="hold" grpId="0" nodeType="click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wipe(down)">
                                      <p:cBhvr>
                                        <p:cTn id="98" dur="580">
                                          <p:stCondLst>
                                            <p:cond delay="0"/>
                                          </p:stCondLst>
                                        </p:cTn>
                                        <p:tgtEl>
                                          <p:spTgt spid="14"/>
                                        </p:tgtEl>
                                      </p:cBhvr>
                                    </p:animEffect>
                                    <p:anim calcmode="lin" valueType="num">
                                      <p:cBhvr>
                                        <p:cTn id="99"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00"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1"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02"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03"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04" dur="26">
                                          <p:stCondLst>
                                            <p:cond delay="650"/>
                                          </p:stCondLst>
                                        </p:cTn>
                                        <p:tgtEl>
                                          <p:spTgt spid="14"/>
                                        </p:tgtEl>
                                      </p:cBhvr>
                                      <p:to x="100000" y="60000"/>
                                    </p:animScale>
                                    <p:animScale>
                                      <p:cBhvr>
                                        <p:cTn id="105" dur="166" decel="50000">
                                          <p:stCondLst>
                                            <p:cond delay="676"/>
                                          </p:stCondLst>
                                        </p:cTn>
                                        <p:tgtEl>
                                          <p:spTgt spid="14"/>
                                        </p:tgtEl>
                                      </p:cBhvr>
                                      <p:to x="100000" y="100000"/>
                                    </p:animScale>
                                    <p:animScale>
                                      <p:cBhvr>
                                        <p:cTn id="106" dur="26">
                                          <p:stCondLst>
                                            <p:cond delay="1312"/>
                                          </p:stCondLst>
                                        </p:cTn>
                                        <p:tgtEl>
                                          <p:spTgt spid="14"/>
                                        </p:tgtEl>
                                      </p:cBhvr>
                                      <p:to x="100000" y="80000"/>
                                    </p:animScale>
                                    <p:animScale>
                                      <p:cBhvr>
                                        <p:cTn id="107" dur="166" decel="50000">
                                          <p:stCondLst>
                                            <p:cond delay="1338"/>
                                          </p:stCondLst>
                                        </p:cTn>
                                        <p:tgtEl>
                                          <p:spTgt spid="14"/>
                                        </p:tgtEl>
                                      </p:cBhvr>
                                      <p:to x="100000" y="100000"/>
                                    </p:animScale>
                                    <p:animScale>
                                      <p:cBhvr>
                                        <p:cTn id="108" dur="26">
                                          <p:stCondLst>
                                            <p:cond delay="1642"/>
                                          </p:stCondLst>
                                        </p:cTn>
                                        <p:tgtEl>
                                          <p:spTgt spid="14"/>
                                        </p:tgtEl>
                                      </p:cBhvr>
                                      <p:to x="100000" y="90000"/>
                                    </p:animScale>
                                    <p:animScale>
                                      <p:cBhvr>
                                        <p:cTn id="109" dur="166" decel="50000">
                                          <p:stCondLst>
                                            <p:cond delay="1668"/>
                                          </p:stCondLst>
                                        </p:cTn>
                                        <p:tgtEl>
                                          <p:spTgt spid="14"/>
                                        </p:tgtEl>
                                      </p:cBhvr>
                                      <p:to x="100000" y="100000"/>
                                    </p:animScale>
                                    <p:animScale>
                                      <p:cBhvr>
                                        <p:cTn id="110" dur="26">
                                          <p:stCondLst>
                                            <p:cond delay="1808"/>
                                          </p:stCondLst>
                                        </p:cTn>
                                        <p:tgtEl>
                                          <p:spTgt spid="14"/>
                                        </p:tgtEl>
                                      </p:cBhvr>
                                      <p:to x="100000" y="95000"/>
                                    </p:animScale>
                                    <p:animScale>
                                      <p:cBhvr>
                                        <p:cTn id="111"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5" grpId="0" animBg="1"/>
      <p:bldP spid="6" grpId="0" animBg="1"/>
      <p:bldP spid="7" grpId="0" animBg="1"/>
      <p:bldP spid="8" grpId="0"/>
      <p:bldP spid="8" grpId="1"/>
      <p:bldP spid="9" grpId="0"/>
      <p:bldP spid="9" grpId="1"/>
      <p:bldP spid="10" grpId="0"/>
      <p:bldP spid="10" grpId="1"/>
      <p:bldP spid="11" grpId="0"/>
      <p:bldP spid="1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872FAB-2CC1-4A02-B1C5-028D9C70F638}"/>
              </a:ext>
            </a:extLst>
          </p:cNvPr>
          <p:cNvPicPr>
            <a:picLocks noChangeAspect="1"/>
          </p:cNvPicPr>
          <p:nvPr/>
        </p:nvPicPr>
        <p:blipFill>
          <a:blip r:embed="rId2"/>
          <a:stretch>
            <a:fillRect/>
          </a:stretch>
        </p:blipFill>
        <p:spPr>
          <a:xfrm>
            <a:off x="299898" y="335582"/>
            <a:ext cx="10333616" cy="1383912"/>
          </a:xfrm>
          <a:prstGeom prst="rect">
            <a:avLst/>
          </a:prstGeom>
        </p:spPr>
      </p:pic>
      <p:sp>
        <p:nvSpPr>
          <p:cNvPr id="6" name="Freeform: Shape 5">
            <a:extLst>
              <a:ext uri="{FF2B5EF4-FFF2-40B4-BE49-F238E27FC236}">
                <a16:creationId xmlns="" xmlns:a16="http://schemas.microsoft.com/office/drawing/2014/main" id="{69B6C890-929F-45A4-A579-E1A31CFEC6BF}"/>
              </a:ext>
            </a:extLst>
          </p:cNvPr>
          <p:cNvSpPr/>
          <p:nvPr/>
        </p:nvSpPr>
        <p:spPr>
          <a:xfrm>
            <a:off x="7906870" y="3034713"/>
            <a:ext cx="1967723" cy="1702160"/>
          </a:xfrm>
          <a:custGeom>
            <a:avLst/>
            <a:gdLst>
              <a:gd name="connsiteX0" fmla="*/ 0 w 1967723"/>
              <a:gd name="connsiteY0" fmla="*/ 851080 h 1702160"/>
              <a:gd name="connsiteX1" fmla="*/ 486307 w 1967723"/>
              <a:gd name="connsiteY1" fmla="*/ 0 h 1702160"/>
              <a:gd name="connsiteX2" fmla="*/ 1481416 w 1967723"/>
              <a:gd name="connsiteY2" fmla="*/ 0 h 1702160"/>
              <a:gd name="connsiteX3" fmla="*/ 1967723 w 1967723"/>
              <a:gd name="connsiteY3" fmla="*/ 851080 h 1702160"/>
              <a:gd name="connsiteX4" fmla="*/ 1481416 w 1967723"/>
              <a:gd name="connsiteY4" fmla="*/ 1702160 h 1702160"/>
              <a:gd name="connsiteX5" fmla="*/ 486307 w 1967723"/>
              <a:gd name="connsiteY5" fmla="*/ 1702160 h 1702160"/>
              <a:gd name="connsiteX6" fmla="*/ 0 w 1967723"/>
              <a:gd name="connsiteY6" fmla="*/ 851080 h 170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7723" h="1702160">
                <a:moveTo>
                  <a:pt x="0" y="851080"/>
                </a:moveTo>
                <a:lnTo>
                  <a:pt x="486307" y="0"/>
                </a:lnTo>
                <a:lnTo>
                  <a:pt x="1481416" y="0"/>
                </a:lnTo>
                <a:lnTo>
                  <a:pt x="1967723" y="851080"/>
                </a:lnTo>
                <a:lnTo>
                  <a:pt x="1481416" y="1702160"/>
                </a:lnTo>
                <a:lnTo>
                  <a:pt x="486307" y="1702160"/>
                </a:lnTo>
                <a:lnTo>
                  <a:pt x="0" y="851080"/>
                </a:lnTo>
                <a:close/>
              </a:path>
            </a:pathLst>
          </a:cu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path path="circle">
              <a:fillToRect l="50000" t="50000" r="50000" b="50000"/>
            </a:path>
            <a:tileRect/>
          </a:gradFill>
          <a:ln>
            <a:solidFill>
              <a:schemeClr val="accent2">
                <a:lumMod val="60000"/>
                <a:lumOff val="4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2749" tIns="308742" rIns="352749" bIns="308742" numCol="1" spcCol="1270" anchor="ctr" anchorCtr="0">
            <a:noAutofit/>
          </a:bodyPr>
          <a:lstStyle/>
          <a:p>
            <a:pPr algn="ctr" defTabSz="933450">
              <a:lnSpc>
                <a:spcPct val="90000"/>
              </a:lnSpc>
              <a:spcBef>
                <a:spcPct val="0"/>
              </a:spcBef>
              <a:spcAft>
                <a:spcPct val="35000"/>
              </a:spcAft>
            </a:pPr>
            <a:r>
              <a:rPr lang="en-US" dirty="0">
                <a:solidFill>
                  <a:prstClr val="white"/>
                </a:solidFill>
              </a:rPr>
              <a:t>One value to multiple variable</a:t>
            </a:r>
            <a:endParaRPr lang="en-IN" dirty="0">
              <a:solidFill>
                <a:prstClr val="white"/>
              </a:solidFill>
            </a:endParaRPr>
          </a:p>
        </p:txBody>
      </p:sp>
      <p:sp>
        <p:nvSpPr>
          <p:cNvPr id="8" name="Freeform: Shape 7">
            <a:extLst>
              <a:ext uri="{FF2B5EF4-FFF2-40B4-BE49-F238E27FC236}">
                <a16:creationId xmlns="" xmlns:a16="http://schemas.microsoft.com/office/drawing/2014/main" id="{67638DA6-1BEA-47AC-99FA-D73873952CC9}"/>
              </a:ext>
            </a:extLst>
          </p:cNvPr>
          <p:cNvSpPr/>
          <p:nvPr/>
        </p:nvSpPr>
        <p:spPr>
          <a:xfrm>
            <a:off x="8088125" y="1486597"/>
            <a:ext cx="1612535" cy="1395032"/>
          </a:xfrm>
          <a:custGeom>
            <a:avLst/>
            <a:gdLst>
              <a:gd name="connsiteX0" fmla="*/ 0 w 1612535"/>
              <a:gd name="connsiteY0" fmla="*/ 697516 h 1395032"/>
              <a:gd name="connsiteX1" fmla="*/ 398561 w 1612535"/>
              <a:gd name="connsiteY1" fmla="*/ 0 h 1395032"/>
              <a:gd name="connsiteX2" fmla="*/ 1213974 w 1612535"/>
              <a:gd name="connsiteY2" fmla="*/ 0 h 1395032"/>
              <a:gd name="connsiteX3" fmla="*/ 1612535 w 1612535"/>
              <a:gd name="connsiteY3" fmla="*/ 697516 h 1395032"/>
              <a:gd name="connsiteX4" fmla="*/ 1213974 w 1612535"/>
              <a:gd name="connsiteY4" fmla="*/ 1395032 h 1395032"/>
              <a:gd name="connsiteX5" fmla="*/ 398561 w 1612535"/>
              <a:gd name="connsiteY5" fmla="*/ 1395032 h 1395032"/>
              <a:gd name="connsiteX6" fmla="*/ 0 w 1612535"/>
              <a:gd name="connsiteY6" fmla="*/ 697516 h 139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535" h="1395032">
                <a:moveTo>
                  <a:pt x="0" y="697516"/>
                </a:moveTo>
                <a:lnTo>
                  <a:pt x="398561" y="0"/>
                </a:lnTo>
                <a:lnTo>
                  <a:pt x="1213974" y="0"/>
                </a:lnTo>
                <a:lnTo>
                  <a:pt x="1612535" y="697516"/>
                </a:lnTo>
                <a:lnTo>
                  <a:pt x="1213974" y="1395032"/>
                </a:lnTo>
                <a:lnTo>
                  <a:pt x="398561" y="1395032"/>
                </a:lnTo>
                <a:lnTo>
                  <a:pt x="0" y="697516"/>
                </a:lnTo>
                <a:close/>
              </a:path>
            </a:pathLst>
          </a:cu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5400000" scaled="1"/>
            <a:tileRect/>
          </a:gradFill>
          <a:ln>
            <a:solidFill>
              <a:schemeClr val="accent5">
                <a:lumMod val="60000"/>
                <a:lumOff val="4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3901" tIns="257857" rIns="293901" bIns="257857" numCol="1" spcCol="1270" anchor="ctr" anchorCtr="0">
            <a:noAutofit/>
          </a:bodyPr>
          <a:lstStyle/>
          <a:p>
            <a:pPr algn="ctr" defTabSz="933450">
              <a:lnSpc>
                <a:spcPct val="90000"/>
              </a:lnSpc>
              <a:spcBef>
                <a:spcPct val="0"/>
              </a:spcBef>
              <a:spcAft>
                <a:spcPct val="35000"/>
              </a:spcAft>
            </a:pPr>
            <a:r>
              <a:rPr lang="en-US" dirty="0">
                <a:solidFill>
                  <a:prstClr val="white"/>
                </a:solidFill>
              </a:rPr>
              <a:t>Type</a:t>
            </a:r>
            <a:endParaRPr lang="en-IN" dirty="0">
              <a:solidFill>
                <a:prstClr val="white"/>
              </a:solidFill>
            </a:endParaRPr>
          </a:p>
        </p:txBody>
      </p:sp>
      <p:sp>
        <p:nvSpPr>
          <p:cNvPr id="10" name="Freeform: Shape 9">
            <a:extLst>
              <a:ext uri="{FF2B5EF4-FFF2-40B4-BE49-F238E27FC236}">
                <a16:creationId xmlns="" xmlns:a16="http://schemas.microsoft.com/office/drawing/2014/main" id="{98D73E7E-3317-4B00-97A4-ED0F3D2E3847}"/>
              </a:ext>
            </a:extLst>
          </p:cNvPr>
          <p:cNvSpPr/>
          <p:nvPr/>
        </p:nvSpPr>
        <p:spPr>
          <a:xfrm>
            <a:off x="9567007" y="2369538"/>
            <a:ext cx="1612535" cy="1395032"/>
          </a:xfrm>
          <a:custGeom>
            <a:avLst/>
            <a:gdLst>
              <a:gd name="connsiteX0" fmla="*/ 0 w 1612535"/>
              <a:gd name="connsiteY0" fmla="*/ 697516 h 1395032"/>
              <a:gd name="connsiteX1" fmla="*/ 398561 w 1612535"/>
              <a:gd name="connsiteY1" fmla="*/ 0 h 1395032"/>
              <a:gd name="connsiteX2" fmla="*/ 1213974 w 1612535"/>
              <a:gd name="connsiteY2" fmla="*/ 0 h 1395032"/>
              <a:gd name="connsiteX3" fmla="*/ 1612535 w 1612535"/>
              <a:gd name="connsiteY3" fmla="*/ 697516 h 1395032"/>
              <a:gd name="connsiteX4" fmla="*/ 1213974 w 1612535"/>
              <a:gd name="connsiteY4" fmla="*/ 1395032 h 1395032"/>
              <a:gd name="connsiteX5" fmla="*/ 398561 w 1612535"/>
              <a:gd name="connsiteY5" fmla="*/ 1395032 h 1395032"/>
              <a:gd name="connsiteX6" fmla="*/ 0 w 1612535"/>
              <a:gd name="connsiteY6" fmla="*/ 697516 h 139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535" h="1395032">
                <a:moveTo>
                  <a:pt x="0" y="697516"/>
                </a:moveTo>
                <a:lnTo>
                  <a:pt x="398561" y="0"/>
                </a:lnTo>
                <a:lnTo>
                  <a:pt x="1213974" y="0"/>
                </a:lnTo>
                <a:lnTo>
                  <a:pt x="1612535" y="697516"/>
                </a:lnTo>
                <a:lnTo>
                  <a:pt x="1213974" y="1395032"/>
                </a:lnTo>
                <a:lnTo>
                  <a:pt x="398561" y="1395032"/>
                </a:lnTo>
                <a:lnTo>
                  <a:pt x="0" y="697516"/>
                </a:lnTo>
                <a:close/>
              </a:path>
            </a:pathLst>
          </a:cu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8100000" scaled="1"/>
            <a:tileRect/>
          </a:gradFill>
          <a:ln>
            <a:solidFill>
              <a:schemeClr val="accent5">
                <a:lumMod val="60000"/>
                <a:lumOff val="4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3901" tIns="257857" rIns="293901" bIns="257857" numCol="1" spcCol="1270" anchor="ctr" anchorCtr="0">
            <a:noAutofit/>
          </a:bodyPr>
          <a:lstStyle/>
          <a:p>
            <a:pPr algn="ctr" defTabSz="933450">
              <a:lnSpc>
                <a:spcPct val="90000"/>
              </a:lnSpc>
              <a:spcBef>
                <a:spcPct val="0"/>
              </a:spcBef>
              <a:spcAft>
                <a:spcPct val="35000"/>
              </a:spcAft>
            </a:pPr>
            <a:r>
              <a:rPr lang="en-US" dirty="0">
                <a:solidFill>
                  <a:prstClr val="white"/>
                </a:solidFill>
              </a:rPr>
              <a:t>Quotes</a:t>
            </a:r>
            <a:endParaRPr lang="en-IN" dirty="0">
              <a:solidFill>
                <a:prstClr val="white"/>
              </a:solidFill>
            </a:endParaRPr>
          </a:p>
        </p:txBody>
      </p:sp>
      <p:sp>
        <p:nvSpPr>
          <p:cNvPr id="12" name="Freeform: Shape 11">
            <a:extLst>
              <a:ext uri="{FF2B5EF4-FFF2-40B4-BE49-F238E27FC236}">
                <a16:creationId xmlns="" xmlns:a16="http://schemas.microsoft.com/office/drawing/2014/main" id="{55502493-BF29-4EBE-BE81-1EF3798AA874}"/>
              </a:ext>
            </a:extLst>
          </p:cNvPr>
          <p:cNvSpPr/>
          <p:nvPr/>
        </p:nvSpPr>
        <p:spPr>
          <a:xfrm>
            <a:off x="9567007" y="4031439"/>
            <a:ext cx="1677018" cy="1395032"/>
          </a:xfrm>
          <a:custGeom>
            <a:avLst/>
            <a:gdLst>
              <a:gd name="connsiteX0" fmla="*/ 0 w 1612535"/>
              <a:gd name="connsiteY0" fmla="*/ 697516 h 1395032"/>
              <a:gd name="connsiteX1" fmla="*/ 398561 w 1612535"/>
              <a:gd name="connsiteY1" fmla="*/ 0 h 1395032"/>
              <a:gd name="connsiteX2" fmla="*/ 1213974 w 1612535"/>
              <a:gd name="connsiteY2" fmla="*/ 0 h 1395032"/>
              <a:gd name="connsiteX3" fmla="*/ 1612535 w 1612535"/>
              <a:gd name="connsiteY3" fmla="*/ 697516 h 1395032"/>
              <a:gd name="connsiteX4" fmla="*/ 1213974 w 1612535"/>
              <a:gd name="connsiteY4" fmla="*/ 1395032 h 1395032"/>
              <a:gd name="connsiteX5" fmla="*/ 398561 w 1612535"/>
              <a:gd name="connsiteY5" fmla="*/ 1395032 h 1395032"/>
              <a:gd name="connsiteX6" fmla="*/ 0 w 1612535"/>
              <a:gd name="connsiteY6" fmla="*/ 697516 h 139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535" h="1395032">
                <a:moveTo>
                  <a:pt x="0" y="697516"/>
                </a:moveTo>
                <a:lnTo>
                  <a:pt x="398561" y="0"/>
                </a:lnTo>
                <a:lnTo>
                  <a:pt x="1213974" y="0"/>
                </a:lnTo>
                <a:lnTo>
                  <a:pt x="1612535" y="697516"/>
                </a:lnTo>
                <a:lnTo>
                  <a:pt x="1213974" y="1395032"/>
                </a:lnTo>
                <a:lnTo>
                  <a:pt x="398561" y="1395032"/>
                </a:lnTo>
                <a:lnTo>
                  <a:pt x="0" y="697516"/>
                </a:lnTo>
                <a:close/>
              </a:path>
            </a:pathLst>
          </a:cu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0800000" scaled="1"/>
            <a:tileRect/>
          </a:gradFill>
          <a:ln>
            <a:solidFill>
              <a:schemeClr val="accent5">
                <a:lumMod val="60000"/>
                <a:lumOff val="4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3901" tIns="257857" rIns="293901" bIns="257857" numCol="1" spcCol="1270" anchor="ctr" anchorCtr="0">
            <a:noAutofit/>
          </a:bodyPr>
          <a:lstStyle/>
          <a:p>
            <a:pPr algn="ctr" defTabSz="933450">
              <a:lnSpc>
                <a:spcPct val="90000"/>
              </a:lnSpc>
              <a:spcBef>
                <a:spcPct val="0"/>
              </a:spcBef>
              <a:spcAft>
                <a:spcPct val="35000"/>
              </a:spcAft>
            </a:pPr>
            <a:r>
              <a:rPr lang="en-US" sz="1600" dirty="0">
                <a:solidFill>
                  <a:schemeClr val="bg1"/>
                </a:solidFill>
              </a:rPr>
              <a:t>Naming</a:t>
            </a:r>
          </a:p>
          <a:p>
            <a:pPr algn="ctr" defTabSz="933450">
              <a:lnSpc>
                <a:spcPct val="90000"/>
              </a:lnSpc>
              <a:spcBef>
                <a:spcPct val="0"/>
              </a:spcBef>
              <a:spcAft>
                <a:spcPct val="35000"/>
              </a:spcAft>
            </a:pPr>
            <a:r>
              <a:rPr lang="en-US" sz="1600" dirty="0">
                <a:solidFill>
                  <a:schemeClr val="bg1"/>
                </a:solidFill>
              </a:rPr>
              <a:t>Convention</a:t>
            </a:r>
            <a:endParaRPr lang="en-IN" sz="1600" dirty="0">
              <a:solidFill>
                <a:schemeClr val="bg1"/>
              </a:solidFill>
            </a:endParaRPr>
          </a:p>
        </p:txBody>
      </p:sp>
      <p:sp>
        <p:nvSpPr>
          <p:cNvPr id="14" name="Freeform: Shape 13">
            <a:extLst>
              <a:ext uri="{FF2B5EF4-FFF2-40B4-BE49-F238E27FC236}">
                <a16:creationId xmlns="" xmlns:a16="http://schemas.microsoft.com/office/drawing/2014/main" id="{6ABCF1B6-6AE0-488E-865C-8FC2F7397B65}"/>
              </a:ext>
            </a:extLst>
          </p:cNvPr>
          <p:cNvSpPr/>
          <p:nvPr/>
        </p:nvSpPr>
        <p:spPr>
          <a:xfrm>
            <a:off x="8088125" y="4890437"/>
            <a:ext cx="1612535" cy="1395032"/>
          </a:xfrm>
          <a:custGeom>
            <a:avLst/>
            <a:gdLst>
              <a:gd name="connsiteX0" fmla="*/ 0 w 1612535"/>
              <a:gd name="connsiteY0" fmla="*/ 697516 h 1395032"/>
              <a:gd name="connsiteX1" fmla="*/ 398561 w 1612535"/>
              <a:gd name="connsiteY1" fmla="*/ 0 h 1395032"/>
              <a:gd name="connsiteX2" fmla="*/ 1213974 w 1612535"/>
              <a:gd name="connsiteY2" fmla="*/ 0 h 1395032"/>
              <a:gd name="connsiteX3" fmla="*/ 1612535 w 1612535"/>
              <a:gd name="connsiteY3" fmla="*/ 697516 h 1395032"/>
              <a:gd name="connsiteX4" fmla="*/ 1213974 w 1612535"/>
              <a:gd name="connsiteY4" fmla="*/ 1395032 h 1395032"/>
              <a:gd name="connsiteX5" fmla="*/ 398561 w 1612535"/>
              <a:gd name="connsiteY5" fmla="*/ 1395032 h 1395032"/>
              <a:gd name="connsiteX6" fmla="*/ 0 w 1612535"/>
              <a:gd name="connsiteY6" fmla="*/ 697516 h 139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535" h="1395032">
                <a:moveTo>
                  <a:pt x="0" y="697516"/>
                </a:moveTo>
                <a:lnTo>
                  <a:pt x="398561" y="0"/>
                </a:lnTo>
                <a:lnTo>
                  <a:pt x="1213974" y="0"/>
                </a:lnTo>
                <a:lnTo>
                  <a:pt x="1612535" y="697516"/>
                </a:lnTo>
                <a:lnTo>
                  <a:pt x="1213974" y="1395032"/>
                </a:lnTo>
                <a:lnTo>
                  <a:pt x="398561" y="1395032"/>
                </a:lnTo>
                <a:lnTo>
                  <a:pt x="0" y="697516"/>
                </a:lnTo>
                <a:close/>
              </a:path>
            </a:pathLst>
          </a:cu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ln>
            <a:solidFill>
              <a:schemeClr val="accent5">
                <a:lumMod val="60000"/>
                <a:lumOff val="4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3901" tIns="257857" rIns="293901" bIns="257857" numCol="1" spcCol="1270" anchor="ctr" anchorCtr="0">
            <a:noAutofit/>
          </a:bodyPr>
          <a:lstStyle/>
          <a:p>
            <a:pPr algn="ctr" defTabSz="933450">
              <a:lnSpc>
                <a:spcPct val="90000"/>
              </a:lnSpc>
              <a:spcBef>
                <a:spcPct val="0"/>
              </a:spcBef>
              <a:spcAft>
                <a:spcPct val="35000"/>
              </a:spcAft>
            </a:pPr>
            <a:r>
              <a:rPr lang="en-US" dirty="0">
                <a:solidFill>
                  <a:prstClr val="white"/>
                </a:solidFill>
              </a:rPr>
              <a:t>Case Sensitive</a:t>
            </a:r>
            <a:endParaRPr lang="en-IN" dirty="0">
              <a:solidFill>
                <a:prstClr val="white"/>
              </a:solidFill>
            </a:endParaRPr>
          </a:p>
        </p:txBody>
      </p:sp>
      <p:sp>
        <p:nvSpPr>
          <p:cNvPr id="16" name="Freeform: Shape 15">
            <a:extLst>
              <a:ext uri="{FF2B5EF4-FFF2-40B4-BE49-F238E27FC236}">
                <a16:creationId xmlns="" xmlns:a16="http://schemas.microsoft.com/office/drawing/2014/main" id="{ADAF3958-63A1-4ECE-A18D-019C415A5DE5}"/>
              </a:ext>
            </a:extLst>
          </p:cNvPr>
          <p:cNvSpPr/>
          <p:nvPr/>
        </p:nvSpPr>
        <p:spPr>
          <a:xfrm>
            <a:off x="6602377" y="4032399"/>
            <a:ext cx="1612535" cy="1395032"/>
          </a:xfrm>
          <a:custGeom>
            <a:avLst/>
            <a:gdLst>
              <a:gd name="connsiteX0" fmla="*/ 0 w 1612535"/>
              <a:gd name="connsiteY0" fmla="*/ 697516 h 1395032"/>
              <a:gd name="connsiteX1" fmla="*/ 398561 w 1612535"/>
              <a:gd name="connsiteY1" fmla="*/ 0 h 1395032"/>
              <a:gd name="connsiteX2" fmla="*/ 1213974 w 1612535"/>
              <a:gd name="connsiteY2" fmla="*/ 0 h 1395032"/>
              <a:gd name="connsiteX3" fmla="*/ 1612535 w 1612535"/>
              <a:gd name="connsiteY3" fmla="*/ 697516 h 1395032"/>
              <a:gd name="connsiteX4" fmla="*/ 1213974 w 1612535"/>
              <a:gd name="connsiteY4" fmla="*/ 1395032 h 1395032"/>
              <a:gd name="connsiteX5" fmla="*/ 398561 w 1612535"/>
              <a:gd name="connsiteY5" fmla="*/ 1395032 h 1395032"/>
              <a:gd name="connsiteX6" fmla="*/ 0 w 1612535"/>
              <a:gd name="connsiteY6" fmla="*/ 697516 h 139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535" h="1395032">
                <a:moveTo>
                  <a:pt x="0" y="697516"/>
                </a:moveTo>
                <a:lnTo>
                  <a:pt x="398561" y="0"/>
                </a:lnTo>
                <a:lnTo>
                  <a:pt x="1213974" y="0"/>
                </a:lnTo>
                <a:lnTo>
                  <a:pt x="1612535" y="697516"/>
                </a:lnTo>
                <a:lnTo>
                  <a:pt x="1213974" y="1395032"/>
                </a:lnTo>
                <a:lnTo>
                  <a:pt x="398561" y="1395032"/>
                </a:lnTo>
                <a:lnTo>
                  <a:pt x="0" y="697516"/>
                </a:lnTo>
                <a:close/>
              </a:path>
            </a:pathLst>
          </a:cu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0" scaled="1"/>
            <a:tileRect/>
          </a:gradFill>
          <a:ln>
            <a:solidFill>
              <a:schemeClr val="accent5">
                <a:lumMod val="60000"/>
                <a:lumOff val="4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3901" tIns="257857" rIns="293901" bIns="257857" numCol="1" spcCol="1270" anchor="ctr" anchorCtr="0">
            <a:noAutofit/>
          </a:bodyPr>
          <a:lstStyle/>
          <a:p>
            <a:pPr algn="ctr" defTabSz="933450">
              <a:lnSpc>
                <a:spcPct val="90000"/>
              </a:lnSpc>
              <a:spcBef>
                <a:spcPct val="0"/>
              </a:spcBef>
              <a:spcAft>
                <a:spcPct val="35000"/>
              </a:spcAft>
            </a:pPr>
            <a:r>
              <a:rPr lang="en-US" dirty="0">
                <a:solidFill>
                  <a:prstClr val="white"/>
                </a:solidFill>
              </a:rPr>
              <a:t>Assign Multiple Values</a:t>
            </a:r>
            <a:endParaRPr lang="en-IN" dirty="0">
              <a:solidFill>
                <a:prstClr val="white"/>
              </a:solidFill>
            </a:endParaRPr>
          </a:p>
        </p:txBody>
      </p:sp>
      <p:sp>
        <p:nvSpPr>
          <p:cNvPr id="17" name="Freeform: Shape 16">
            <a:extLst>
              <a:ext uri="{FF2B5EF4-FFF2-40B4-BE49-F238E27FC236}">
                <a16:creationId xmlns="" xmlns:a16="http://schemas.microsoft.com/office/drawing/2014/main" id="{352FEF72-6272-4E12-B36C-18E2EB427FF8}"/>
              </a:ext>
            </a:extLst>
          </p:cNvPr>
          <p:cNvSpPr/>
          <p:nvPr/>
        </p:nvSpPr>
        <p:spPr>
          <a:xfrm>
            <a:off x="6602377" y="2342715"/>
            <a:ext cx="1612535" cy="1395032"/>
          </a:xfrm>
          <a:custGeom>
            <a:avLst/>
            <a:gdLst>
              <a:gd name="connsiteX0" fmla="*/ 0 w 1612535"/>
              <a:gd name="connsiteY0" fmla="*/ 697516 h 1395032"/>
              <a:gd name="connsiteX1" fmla="*/ 398561 w 1612535"/>
              <a:gd name="connsiteY1" fmla="*/ 0 h 1395032"/>
              <a:gd name="connsiteX2" fmla="*/ 1213974 w 1612535"/>
              <a:gd name="connsiteY2" fmla="*/ 0 h 1395032"/>
              <a:gd name="connsiteX3" fmla="*/ 1612535 w 1612535"/>
              <a:gd name="connsiteY3" fmla="*/ 697516 h 1395032"/>
              <a:gd name="connsiteX4" fmla="*/ 1213974 w 1612535"/>
              <a:gd name="connsiteY4" fmla="*/ 1395032 h 1395032"/>
              <a:gd name="connsiteX5" fmla="*/ 398561 w 1612535"/>
              <a:gd name="connsiteY5" fmla="*/ 1395032 h 1395032"/>
              <a:gd name="connsiteX6" fmla="*/ 0 w 1612535"/>
              <a:gd name="connsiteY6" fmla="*/ 697516 h 139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535" h="1395032">
                <a:moveTo>
                  <a:pt x="0" y="697516"/>
                </a:moveTo>
                <a:lnTo>
                  <a:pt x="398561" y="0"/>
                </a:lnTo>
                <a:lnTo>
                  <a:pt x="1213974" y="0"/>
                </a:lnTo>
                <a:lnTo>
                  <a:pt x="1612535" y="697516"/>
                </a:lnTo>
                <a:lnTo>
                  <a:pt x="1213974" y="1395032"/>
                </a:lnTo>
                <a:lnTo>
                  <a:pt x="398561" y="1395032"/>
                </a:lnTo>
                <a:lnTo>
                  <a:pt x="0" y="697516"/>
                </a:lnTo>
                <a:close/>
              </a:path>
            </a:pathLst>
          </a:cu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0" scaled="1"/>
            <a:tileRect/>
          </a:gradFill>
          <a:ln>
            <a:solidFill>
              <a:schemeClr val="accent5">
                <a:lumMod val="60000"/>
                <a:lumOff val="4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3901" tIns="257857" rIns="293901" bIns="257857" numCol="1" spcCol="1270" anchor="ctr" anchorCtr="0">
            <a:noAutofit/>
          </a:bodyPr>
          <a:lstStyle/>
          <a:p>
            <a:pPr algn="ctr" defTabSz="933450">
              <a:lnSpc>
                <a:spcPct val="90000"/>
              </a:lnSpc>
              <a:spcBef>
                <a:spcPct val="0"/>
              </a:spcBef>
              <a:spcAft>
                <a:spcPct val="35000"/>
              </a:spcAft>
            </a:pPr>
            <a:r>
              <a:rPr lang="en-US" dirty="0">
                <a:solidFill>
                  <a:prstClr val="white"/>
                </a:solidFill>
              </a:rPr>
              <a:t>Casting</a:t>
            </a:r>
            <a:endParaRPr lang="en-IN" dirty="0">
              <a:solidFill>
                <a:prstClr val="white"/>
              </a:solidFill>
            </a:endParaRPr>
          </a:p>
        </p:txBody>
      </p:sp>
      <p:sp>
        <p:nvSpPr>
          <p:cNvPr id="18" name="TextBox 17">
            <a:extLst>
              <a:ext uri="{FF2B5EF4-FFF2-40B4-BE49-F238E27FC236}">
                <a16:creationId xmlns="" xmlns:a16="http://schemas.microsoft.com/office/drawing/2014/main" id="{35ED8EAB-D9D7-4025-8356-0D9F24E395F6}"/>
              </a:ext>
            </a:extLst>
          </p:cNvPr>
          <p:cNvSpPr txBox="1"/>
          <p:nvPr/>
        </p:nvSpPr>
        <p:spPr>
          <a:xfrm>
            <a:off x="1307240" y="2524123"/>
            <a:ext cx="4481500" cy="2554545"/>
          </a:xfrm>
          <a:prstGeom prst="rect">
            <a:avLst/>
          </a:prstGeom>
          <a:noFill/>
        </p:spPr>
        <p:txBody>
          <a:bodyPr wrap="square" rtlCol="0">
            <a:spAutoFit/>
          </a:bodyPr>
          <a:lstStyle/>
          <a:p>
            <a:pPr defTabSz="457200"/>
            <a:r>
              <a:rPr lang="en-US" sz="3200" dirty="0">
                <a:solidFill>
                  <a:schemeClr val="bg1"/>
                </a:solidFill>
              </a:rPr>
              <a:t>x = str(3)    # x will be '3'</a:t>
            </a:r>
          </a:p>
          <a:p>
            <a:pPr defTabSz="457200"/>
            <a:r>
              <a:rPr lang="en-US" sz="3200" dirty="0">
                <a:solidFill>
                  <a:schemeClr val="bg1"/>
                </a:solidFill>
              </a:rPr>
              <a:t>y = int(3)    # y will be 3</a:t>
            </a:r>
          </a:p>
          <a:p>
            <a:pPr defTabSz="457200"/>
            <a:r>
              <a:rPr lang="en-US" sz="3200" dirty="0">
                <a:solidFill>
                  <a:schemeClr val="bg1"/>
                </a:solidFill>
              </a:rPr>
              <a:t>z = float(3)  # z will be 3.0</a:t>
            </a:r>
            <a:endParaRPr lang="en-IN" sz="3200" dirty="0">
              <a:solidFill>
                <a:schemeClr val="bg1"/>
              </a:solidFill>
            </a:endParaRPr>
          </a:p>
        </p:txBody>
      </p:sp>
      <p:sp>
        <p:nvSpPr>
          <p:cNvPr id="19" name="TextBox 18">
            <a:extLst>
              <a:ext uri="{FF2B5EF4-FFF2-40B4-BE49-F238E27FC236}">
                <a16:creationId xmlns="" xmlns:a16="http://schemas.microsoft.com/office/drawing/2014/main" id="{3534FB40-D7F9-4B16-BAB5-6EE77529B434}"/>
              </a:ext>
            </a:extLst>
          </p:cNvPr>
          <p:cNvSpPr txBox="1"/>
          <p:nvPr/>
        </p:nvSpPr>
        <p:spPr>
          <a:xfrm>
            <a:off x="1944526" y="2920520"/>
            <a:ext cx="4481500" cy="1569660"/>
          </a:xfrm>
          <a:prstGeom prst="rect">
            <a:avLst/>
          </a:prstGeom>
          <a:noFill/>
        </p:spPr>
        <p:txBody>
          <a:bodyPr wrap="square" rtlCol="0">
            <a:spAutoFit/>
          </a:bodyPr>
          <a:lstStyle/>
          <a:p>
            <a:pPr defTabSz="457200"/>
            <a:r>
              <a:rPr lang="nb-NO" sz="3200" dirty="0">
                <a:solidFill>
                  <a:schemeClr val="bg1"/>
                </a:solidFill>
              </a:rPr>
              <a:t>x = 5</a:t>
            </a:r>
          </a:p>
          <a:p>
            <a:pPr defTabSz="457200"/>
            <a:r>
              <a:rPr lang="nb-NO" sz="3200" dirty="0">
                <a:solidFill>
                  <a:schemeClr val="bg1"/>
                </a:solidFill>
              </a:rPr>
              <a:t>print(type(x))</a:t>
            </a:r>
          </a:p>
          <a:p>
            <a:pPr defTabSz="457200"/>
            <a:r>
              <a:rPr lang="nb-NO" sz="3200" dirty="0">
                <a:solidFill>
                  <a:schemeClr val="bg1"/>
                </a:solidFill>
              </a:rPr>
              <a:t>::  &lt;class 'int'&gt;</a:t>
            </a:r>
            <a:endParaRPr lang="en-IN" sz="3200" dirty="0">
              <a:solidFill>
                <a:schemeClr val="bg1"/>
              </a:solidFill>
            </a:endParaRPr>
          </a:p>
        </p:txBody>
      </p:sp>
      <p:sp>
        <p:nvSpPr>
          <p:cNvPr id="20" name="TextBox 19">
            <a:extLst>
              <a:ext uri="{FF2B5EF4-FFF2-40B4-BE49-F238E27FC236}">
                <a16:creationId xmlns="" xmlns:a16="http://schemas.microsoft.com/office/drawing/2014/main" id="{B94E6BF0-C906-4F1D-AF9E-1A069FD4370F}"/>
              </a:ext>
            </a:extLst>
          </p:cNvPr>
          <p:cNvSpPr txBox="1"/>
          <p:nvPr/>
        </p:nvSpPr>
        <p:spPr>
          <a:xfrm>
            <a:off x="787201" y="2757304"/>
            <a:ext cx="6217838" cy="1261884"/>
          </a:xfrm>
          <a:prstGeom prst="rect">
            <a:avLst/>
          </a:prstGeom>
          <a:noFill/>
        </p:spPr>
        <p:txBody>
          <a:bodyPr wrap="square" rtlCol="0">
            <a:spAutoFit/>
          </a:bodyPr>
          <a:lstStyle/>
          <a:p>
            <a:pPr defTabSz="457200"/>
            <a:r>
              <a:rPr lang="nb-NO" sz="3200" dirty="0">
                <a:solidFill>
                  <a:srgbClr val="A5A5A5">
                    <a:lumMod val="60000"/>
                    <a:lumOff val="40000"/>
                  </a:srgbClr>
                </a:solidFill>
              </a:rPr>
              <a:t>x = ‘’HackClubSIGCE"</a:t>
            </a:r>
          </a:p>
          <a:p>
            <a:pPr defTabSz="457200"/>
            <a:r>
              <a:rPr lang="nb-NO" sz="3200" dirty="0">
                <a:solidFill>
                  <a:srgbClr val="A5A5A5">
                    <a:lumMod val="60000"/>
                    <a:lumOff val="40000"/>
                  </a:srgbClr>
                </a:solidFill>
              </a:rPr>
              <a:t>x = 'HackClubSIGCE’  </a:t>
            </a:r>
            <a:r>
              <a:rPr lang="nb-NO" sz="4400" dirty="0">
                <a:solidFill>
                  <a:srgbClr val="A5A5A5">
                    <a:lumMod val="60000"/>
                    <a:lumOff val="40000"/>
                  </a:srgbClr>
                </a:solidFill>
              </a:rPr>
              <a:t>}</a:t>
            </a:r>
            <a:r>
              <a:rPr lang="nb-NO" sz="2400" dirty="0">
                <a:solidFill>
                  <a:srgbClr val="A5A5A5">
                    <a:lumMod val="60000"/>
                    <a:lumOff val="40000"/>
                  </a:srgbClr>
                </a:solidFill>
              </a:rPr>
              <a:t>both are same</a:t>
            </a:r>
            <a:endParaRPr lang="en-IN" sz="2400" dirty="0">
              <a:solidFill>
                <a:srgbClr val="A5A5A5">
                  <a:lumMod val="60000"/>
                  <a:lumOff val="40000"/>
                </a:srgbClr>
              </a:solidFill>
            </a:endParaRPr>
          </a:p>
        </p:txBody>
      </p:sp>
      <p:sp>
        <p:nvSpPr>
          <p:cNvPr id="21" name="TextBox 20">
            <a:extLst>
              <a:ext uri="{FF2B5EF4-FFF2-40B4-BE49-F238E27FC236}">
                <a16:creationId xmlns="" xmlns:a16="http://schemas.microsoft.com/office/drawing/2014/main" id="{4BFF76E6-2134-484C-B588-AE3DCEF6F2A6}"/>
              </a:ext>
            </a:extLst>
          </p:cNvPr>
          <p:cNvSpPr txBox="1"/>
          <p:nvPr/>
        </p:nvSpPr>
        <p:spPr>
          <a:xfrm>
            <a:off x="1584709" y="1486597"/>
            <a:ext cx="4481500" cy="5016758"/>
          </a:xfrm>
          <a:prstGeom prst="rect">
            <a:avLst/>
          </a:prstGeom>
          <a:noFill/>
        </p:spPr>
        <p:txBody>
          <a:bodyPr wrap="square" rtlCol="0">
            <a:spAutoFit/>
          </a:bodyPr>
          <a:lstStyle/>
          <a:p>
            <a:pPr marL="342900" indent="-342900" defTabSz="457200">
              <a:buFont typeface="Wingdings" panose="05000000000000000000" pitchFamily="2" charset="2"/>
              <a:buChar char="Ø"/>
            </a:pPr>
            <a:r>
              <a:rPr lang="en-US" sz="2000" dirty="0" smtClean="0">
                <a:solidFill>
                  <a:schemeClr val="bg1"/>
                </a:solidFill>
              </a:rPr>
              <a:t>Start with a letter or the underscore</a:t>
            </a:r>
          </a:p>
          <a:p>
            <a:pPr marL="342900" indent="-342900" defTabSz="457200">
              <a:buFont typeface="Wingdings" panose="05000000000000000000" pitchFamily="2" charset="2"/>
              <a:buChar char="Ø"/>
            </a:pPr>
            <a:r>
              <a:rPr lang="en-US" sz="2000" dirty="0" smtClean="0">
                <a:solidFill>
                  <a:schemeClr val="bg1"/>
                </a:solidFill>
              </a:rPr>
              <a:t>Cannot </a:t>
            </a:r>
            <a:r>
              <a:rPr lang="en-US" sz="2000" dirty="0">
                <a:solidFill>
                  <a:schemeClr val="bg1"/>
                </a:solidFill>
              </a:rPr>
              <a:t>start with a number</a:t>
            </a:r>
          </a:p>
          <a:p>
            <a:pPr marL="342900" indent="-342900" defTabSz="457200">
              <a:buFont typeface="Wingdings" panose="05000000000000000000" pitchFamily="2" charset="2"/>
              <a:buChar char="Ø"/>
            </a:pPr>
            <a:r>
              <a:rPr lang="en-US" sz="2000" dirty="0">
                <a:solidFill>
                  <a:schemeClr val="bg1"/>
                </a:solidFill>
              </a:rPr>
              <a:t>Contain alpha-numeric characters and underscores (A-z, 0-9, and _ )</a:t>
            </a:r>
          </a:p>
          <a:p>
            <a:pPr marL="342900" indent="-342900" defTabSz="457200">
              <a:buFont typeface="Wingdings" panose="05000000000000000000" pitchFamily="2" charset="2"/>
              <a:buChar char="Ø"/>
            </a:pPr>
            <a:r>
              <a:rPr lang="en-US" sz="2000" dirty="0" smtClean="0">
                <a:solidFill>
                  <a:schemeClr val="bg1"/>
                </a:solidFill>
              </a:rPr>
              <a:t>case-sensitive (age, Age, AGE)</a:t>
            </a:r>
          </a:p>
          <a:p>
            <a:pPr defTabSz="457200"/>
            <a:endParaRPr lang="en-US" sz="2000" dirty="0">
              <a:solidFill>
                <a:schemeClr val="bg1"/>
              </a:solidFill>
            </a:endParaRPr>
          </a:p>
          <a:p>
            <a:pPr defTabSz="457200"/>
            <a:endParaRPr lang="en-US" sz="2000" dirty="0">
              <a:solidFill>
                <a:schemeClr val="bg1"/>
              </a:solidFill>
            </a:endParaRPr>
          </a:p>
          <a:p>
            <a:pPr defTabSz="457200"/>
            <a:r>
              <a:rPr lang="en-US" sz="2000" dirty="0">
                <a:solidFill>
                  <a:schemeClr val="bg1"/>
                </a:solidFill>
              </a:rPr>
              <a:t>Camel Case</a:t>
            </a:r>
          </a:p>
          <a:p>
            <a:pPr defTabSz="457200"/>
            <a:r>
              <a:rPr lang="en-US" sz="2000" dirty="0" err="1">
                <a:solidFill>
                  <a:schemeClr val="bg1"/>
                </a:solidFill>
              </a:rPr>
              <a:t>myVariableName</a:t>
            </a:r>
            <a:r>
              <a:rPr lang="en-US" sz="2000" dirty="0">
                <a:solidFill>
                  <a:schemeClr val="bg1"/>
                </a:solidFill>
              </a:rPr>
              <a:t> = “SIGCE"</a:t>
            </a:r>
          </a:p>
          <a:p>
            <a:pPr defTabSz="457200"/>
            <a:endParaRPr lang="en-US" sz="2000" dirty="0">
              <a:solidFill>
                <a:schemeClr val="bg1"/>
              </a:solidFill>
            </a:endParaRPr>
          </a:p>
          <a:p>
            <a:pPr defTabSz="457200"/>
            <a:r>
              <a:rPr lang="en-US" sz="2000" dirty="0">
                <a:solidFill>
                  <a:schemeClr val="bg1"/>
                </a:solidFill>
              </a:rPr>
              <a:t>Pascal Case</a:t>
            </a:r>
          </a:p>
          <a:p>
            <a:pPr defTabSz="457200"/>
            <a:r>
              <a:rPr lang="en-US" sz="2000" dirty="0" err="1">
                <a:solidFill>
                  <a:schemeClr val="bg1"/>
                </a:solidFill>
              </a:rPr>
              <a:t>MyVariableName</a:t>
            </a:r>
            <a:r>
              <a:rPr lang="en-US" sz="2000" dirty="0">
                <a:solidFill>
                  <a:schemeClr val="bg1"/>
                </a:solidFill>
              </a:rPr>
              <a:t> = " SIGCE "</a:t>
            </a:r>
          </a:p>
          <a:p>
            <a:pPr defTabSz="457200"/>
            <a:endParaRPr lang="en-US" sz="2000" dirty="0">
              <a:solidFill>
                <a:schemeClr val="bg1"/>
              </a:solidFill>
            </a:endParaRPr>
          </a:p>
          <a:p>
            <a:pPr defTabSz="457200"/>
            <a:r>
              <a:rPr lang="en-US" sz="2000" dirty="0">
                <a:solidFill>
                  <a:schemeClr val="bg1"/>
                </a:solidFill>
              </a:rPr>
              <a:t>Snake Case</a:t>
            </a:r>
          </a:p>
          <a:p>
            <a:pPr defTabSz="457200"/>
            <a:r>
              <a:rPr lang="en-US" sz="2000" dirty="0" err="1">
                <a:solidFill>
                  <a:schemeClr val="bg1"/>
                </a:solidFill>
              </a:rPr>
              <a:t>my_variable_name</a:t>
            </a:r>
            <a:r>
              <a:rPr lang="en-US" sz="2000" dirty="0">
                <a:solidFill>
                  <a:schemeClr val="bg1"/>
                </a:solidFill>
              </a:rPr>
              <a:t> = " SIGCE "</a:t>
            </a:r>
            <a:endParaRPr lang="en-IN" sz="2000" dirty="0">
              <a:solidFill>
                <a:schemeClr val="bg1"/>
              </a:solidFill>
            </a:endParaRPr>
          </a:p>
        </p:txBody>
      </p:sp>
      <p:sp>
        <p:nvSpPr>
          <p:cNvPr id="22" name="TextBox 21">
            <a:extLst>
              <a:ext uri="{FF2B5EF4-FFF2-40B4-BE49-F238E27FC236}">
                <a16:creationId xmlns="" xmlns:a16="http://schemas.microsoft.com/office/drawing/2014/main" id="{015839A9-CAAE-49A0-8D55-86B63F41D671}"/>
              </a:ext>
            </a:extLst>
          </p:cNvPr>
          <p:cNvSpPr txBox="1"/>
          <p:nvPr/>
        </p:nvSpPr>
        <p:spPr>
          <a:xfrm>
            <a:off x="2221995" y="2955011"/>
            <a:ext cx="4027679" cy="1692771"/>
          </a:xfrm>
          <a:prstGeom prst="rect">
            <a:avLst/>
          </a:prstGeom>
          <a:noFill/>
        </p:spPr>
        <p:txBody>
          <a:bodyPr wrap="square" rtlCol="0">
            <a:spAutoFit/>
          </a:bodyPr>
          <a:lstStyle/>
          <a:p>
            <a:pPr defTabSz="457200"/>
            <a:r>
              <a:rPr lang="en-US" sz="4000" dirty="0">
                <a:solidFill>
                  <a:schemeClr val="bg1"/>
                </a:solidFill>
              </a:rPr>
              <a:t>a = 4</a:t>
            </a:r>
          </a:p>
          <a:p>
            <a:pPr defTabSz="457200"/>
            <a:r>
              <a:rPr lang="en-US" sz="4000" dirty="0">
                <a:solidFill>
                  <a:schemeClr val="bg1"/>
                </a:solidFill>
              </a:rPr>
              <a:t>A = "SIGCE</a:t>
            </a:r>
            <a:r>
              <a:rPr lang="en-US" sz="4000" dirty="0">
                <a:solidFill>
                  <a:srgbClr val="00B0F0"/>
                </a:solidFill>
              </a:rPr>
              <a:t>"</a:t>
            </a:r>
          </a:p>
          <a:p>
            <a:pPr defTabSz="457200"/>
            <a:endParaRPr lang="en-US" sz="2400" dirty="0">
              <a:solidFill>
                <a:srgbClr val="00B0F0"/>
              </a:solidFill>
            </a:endParaRPr>
          </a:p>
        </p:txBody>
      </p:sp>
      <p:sp>
        <p:nvSpPr>
          <p:cNvPr id="23" name="TextBox 22">
            <a:extLst>
              <a:ext uri="{FF2B5EF4-FFF2-40B4-BE49-F238E27FC236}">
                <a16:creationId xmlns="" xmlns:a16="http://schemas.microsoft.com/office/drawing/2014/main" id="{FAABC73D-F2B4-4639-926A-3CC17FF6E52A}"/>
              </a:ext>
            </a:extLst>
          </p:cNvPr>
          <p:cNvSpPr txBox="1"/>
          <p:nvPr/>
        </p:nvSpPr>
        <p:spPr>
          <a:xfrm>
            <a:off x="1431270" y="3063285"/>
            <a:ext cx="5508012" cy="1446550"/>
          </a:xfrm>
          <a:prstGeom prst="rect">
            <a:avLst/>
          </a:prstGeom>
          <a:noFill/>
        </p:spPr>
        <p:txBody>
          <a:bodyPr wrap="square" rtlCol="0">
            <a:spAutoFit/>
          </a:bodyPr>
          <a:lstStyle/>
          <a:p>
            <a:pPr defTabSz="457200"/>
            <a:r>
              <a:rPr lang="en-US" sz="3200" dirty="0">
                <a:solidFill>
                  <a:schemeClr val="bg1"/>
                </a:solidFill>
              </a:rPr>
              <a:t>x, y, z = “Hack", “Club", “SIGCE"</a:t>
            </a:r>
          </a:p>
          <a:p>
            <a:pPr defTabSz="457200"/>
            <a:endParaRPr lang="en-US" sz="2400" dirty="0">
              <a:solidFill>
                <a:srgbClr val="00B0F0"/>
              </a:solidFill>
            </a:endParaRPr>
          </a:p>
        </p:txBody>
      </p:sp>
      <p:sp>
        <p:nvSpPr>
          <p:cNvPr id="24" name="TextBox 23">
            <a:extLst>
              <a:ext uri="{FF2B5EF4-FFF2-40B4-BE49-F238E27FC236}">
                <a16:creationId xmlns="" xmlns:a16="http://schemas.microsoft.com/office/drawing/2014/main" id="{2E0FA64C-A347-4891-AA03-27A21C066A20}"/>
              </a:ext>
            </a:extLst>
          </p:cNvPr>
          <p:cNvSpPr txBox="1"/>
          <p:nvPr/>
        </p:nvSpPr>
        <p:spPr>
          <a:xfrm>
            <a:off x="787201" y="3100417"/>
            <a:ext cx="6031087" cy="1015663"/>
          </a:xfrm>
          <a:prstGeom prst="rect">
            <a:avLst/>
          </a:prstGeom>
          <a:noFill/>
        </p:spPr>
        <p:txBody>
          <a:bodyPr wrap="square" rtlCol="0">
            <a:spAutoFit/>
          </a:bodyPr>
          <a:lstStyle/>
          <a:p>
            <a:pPr defTabSz="457200"/>
            <a:r>
              <a:rPr lang="en-US" sz="3600" dirty="0">
                <a:solidFill>
                  <a:schemeClr val="bg1"/>
                </a:solidFill>
              </a:rPr>
              <a:t>x, y, z = “</a:t>
            </a:r>
            <a:r>
              <a:rPr lang="en-US" sz="3600" dirty="0" err="1">
                <a:solidFill>
                  <a:schemeClr val="bg1"/>
                </a:solidFill>
              </a:rPr>
              <a:t>HackClubSIGCE</a:t>
            </a:r>
            <a:r>
              <a:rPr lang="en-US" sz="3600" dirty="0">
                <a:solidFill>
                  <a:schemeClr val="bg1"/>
                </a:solidFill>
              </a:rPr>
              <a:t>"</a:t>
            </a:r>
          </a:p>
          <a:p>
            <a:pPr defTabSz="457200"/>
            <a:endParaRPr lang="en-US" sz="2400" dirty="0">
              <a:solidFill>
                <a:schemeClr val="bg1"/>
              </a:solidFill>
            </a:endParaRPr>
          </a:p>
        </p:txBody>
      </p:sp>
    </p:spTree>
    <p:extLst>
      <p:ext uri="{BB962C8B-B14F-4D97-AF65-F5344CB8AC3E}">
        <p14:creationId xmlns:p14="http://schemas.microsoft.com/office/powerpoint/2010/main" val="189710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7"/>
                                        </p:tgtEl>
                                      </p:cBhvr>
                                    </p:animEffect>
                                    <p:animScale>
                                      <p:cBhvr>
                                        <p:cTn id="7" dur="250" autoRev="1" fill="hold"/>
                                        <p:tgtEl>
                                          <p:spTgt spid="1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grpId="0" nodeType="clickEffect">
                                  <p:stCondLst>
                                    <p:cond delay="0"/>
                                  </p:stCondLst>
                                  <p:childTnLst>
                                    <p:animEffect transition="out" filter="fade">
                                      <p:cBhvr>
                                        <p:cTn id="20" dur="500" tmFilter="0, 0; .2, .5; .8, .5; 1, 0"/>
                                        <p:tgtEl>
                                          <p:spTgt spid="8"/>
                                        </p:tgtEl>
                                      </p:cBhvr>
                                    </p:animEffect>
                                    <p:animScale>
                                      <p:cBhvr>
                                        <p:cTn id="21" dur="250" autoRev="1" fill="hold"/>
                                        <p:tgtEl>
                                          <p:spTgt spid="8"/>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grpId="0" nodeType="clickEffect">
                                  <p:stCondLst>
                                    <p:cond delay="0"/>
                                  </p:stCondLst>
                                  <p:childTnLst>
                                    <p:animEffect transition="out" filter="fade">
                                      <p:cBhvr>
                                        <p:cTn id="34" dur="500" tmFilter="0, 0; .2, .5; .8, .5; 1, 0"/>
                                        <p:tgtEl>
                                          <p:spTgt spid="10"/>
                                        </p:tgtEl>
                                      </p:cBhvr>
                                    </p:animEffect>
                                    <p:animScale>
                                      <p:cBhvr>
                                        <p:cTn id="35" dur="250" autoRev="1" fill="hold"/>
                                        <p:tgtEl>
                                          <p:spTgt spid="10"/>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12"/>
                                        </p:tgtEl>
                                      </p:cBhvr>
                                    </p:animEffect>
                                    <p:animScale>
                                      <p:cBhvr>
                                        <p:cTn id="49" dur="250" autoRev="1" fill="hold"/>
                                        <p:tgtEl>
                                          <p:spTgt spid="12"/>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6" presetClass="emph" presetSubtype="0" fill="hold" grpId="0" nodeType="clickEffect">
                                  <p:stCondLst>
                                    <p:cond delay="0"/>
                                  </p:stCondLst>
                                  <p:childTnLst>
                                    <p:animEffect transition="out" filter="fade">
                                      <p:cBhvr>
                                        <p:cTn id="62" dur="500" tmFilter="0, 0; .2, .5; .8, .5; 1, 0"/>
                                        <p:tgtEl>
                                          <p:spTgt spid="14"/>
                                        </p:tgtEl>
                                      </p:cBhvr>
                                    </p:animEffect>
                                    <p:animScale>
                                      <p:cBhvr>
                                        <p:cTn id="63" dur="250" autoRev="1" fill="hold"/>
                                        <p:tgtEl>
                                          <p:spTgt spid="14"/>
                                        </p:tgtEl>
                                      </p:cBhvr>
                                      <p:by x="105000" y="105000"/>
                                    </p:animScale>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2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6" presetClass="emph" presetSubtype="0" fill="hold" grpId="0" nodeType="clickEffect">
                                  <p:stCondLst>
                                    <p:cond delay="0"/>
                                  </p:stCondLst>
                                  <p:childTnLst>
                                    <p:animEffect transition="out" filter="fade">
                                      <p:cBhvr>
                                        <p:cTn id="76" dur="500" tmFilter="0, 0; .2, .5; .8, .5; 1, 0"/>
                                        <p:tgtEl>
                                          <p:spTgt spid="16"/>
                                        </p:tgtEl>
                                      </p:cBhvr>
                                    </p:animEffect>
                                    <p:animScale>
                                      <p:cBhvr>
                                        <p:cTn id="77" dur="250" autoRev="1" fill="hold"/>
                                        <p:tgtEl>
                                          <p:spTgt spid="16"/>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2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6" presetClass="emph" presetSubtype="0" fill="hold" grpId="0" nodeType="clickEffect">
                                  <p:stCondLst>
                                    <p:cond delay="0"/>
                                  </p:stCondLst>
                                  <p:childTnLst>
                                    <p:animEffect transition="out" filter="fade">
                                      <p:cBhvr>
                                        <p:cTn id="90" dur="500" tmFilter="0, 0; .2, .5; .8, .5; 1, 0"/>
                                        <p:tgtEl>
                                          <p:spTgt spid="6"/>
                                        </p:tgtEl>
                                      </p:cBhvr>
                                    </p:animEffect>
                                    <p:animScale>
                                      <p:cBhvr>
                                        <p:cTn id="91" dur="250" autoRev="1" fill="hold"/>
                                        <p:tgtEl>
                                          <p:spTgt spid="6"/>
                                        </p:tgtEl>
                                      </p:cBhvr>
                                      <p:by x="105000" y="105000"/>
                                    </p:animScale>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P spid="16" grpId="0" animBg="1"/>
      <p:bldP spid="17" grpId="0" animBg="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B497323E-290B-4B73-9837-455D468F124B}"/>
              </a:ext>
            </a:extLst>
          </p:cNvPr>
          <p:cNvSpPr txBox="1">
            <a:spLocks/>
          </p:cNvSpPr>
          <p:nvPr/>
        </p:nvSpPr>
        <p:spPr>
          <a:xfrm>
            <a:off x="547674" y="326372"/>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defRPr/>
            </a:pPr>
            <a:r>
              <a:rPr lang="en-IN" u="sng">
                <a:solidFill>
                  <a:prstClr val="white"/>
                </a:solidFill>
                <a:latin typeface="Garamond" panose="02020404030301010803"/>
              </a:rPr>
              <a:t>Variables in python</a:t>
            </a:r>
          </a:p>
        </p:txBody>
      </p:sp>
      <p:sp>
        <p:nvSpPr>
          <p:cNvPr id="10" name="Rectangle: Rounded Corners 9">
            <a:extLst>
              <a:ext uri="{FF2B5EF4-FFF2-40B4-BE49-F238E27FC236}">
                <a16:creationId xmlns="" xmlns:a16="http://schemas.microsoft.com/office/drawing/2014/main" id="{66E17FB1-4153-4CFD-99B9-ED6BD9A740AC}"/>
              </a:ext>
            </a:extLst>
          </p:cNvPr>
          <p:cNvSpPr/>
          <p:nvPr/>
        </p:nvSpPr>
        <p:spPr>
          <a:xfrm>
            <a:off x="762000" y="2125133"/>
            <a:ext cx="3064933" cy="38354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dirty="0">
              <a:solidFill>
                <a:prstClr val="white"/>
              </a:solidFill>
            </a:endParaRPr>
          </a:p>
        </p:txBody>
      </p:sp>
      <p:sp>
        <p:nvSpPr>
          <p:cNvPr id="11" name="Oval 10">
            <a:extLst>
              <a:ext uri="{FF2B5EF4-FFF2-40B4-BE49-F238E27FC236}">
                <a16:creationId xmlns="" xmlns:a16="http://schemas.microsoft.com/office/drawing/2014/main" id="{169CF3B5-945F-4233-84F4-06C51B52877F}"/>
              </a:ext>
            </a:extLst>
          </p:cNvPr>
          <p:cNvSpPr/>
          <p:nvPr/>
        </p:nvSpPr>
        <p:spPr>
          <a:xfrm>
            <a:off x="1168400" y="2353733"/>
            <a:ext cx="211667" cy="220134"/>
          </a:xfrm>
          <a:prstGeom prst="ellipse">
            <a:avLst/>
          </a:prstGeom>
          <a:solidFill>
            <a:srgbClr val="FFC0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a:solidFill>
                <a:prstClr val="white"/>
              </a:solidFill>
            </a:endParaRPr>
          </a:p>
        </p:txBody>
      </p:sp>
      <p:sp>
        <p:nvSpPr>
          <p:cNvPr id="12" name="Oval 11">
            <a:extLst>
              <a:ext uri="{FF2B5EF4-FFF2-40B4-BE49-F238E27FC236}">
                <a16:creationId xmlns="" xmlns:a16="http://schemas.microsoft.com/office/drawing/2014/main" id="{09094162-75DC-4AC6-B9C2-392F48A0D14D}"/>
              </a:ext>
            </a:extLst>
          </p:cNvPr>
          <p:cNvSpPr/>
          <p:nvPr/>
        </p:nvSpPr>
        <p:spPr>
          <a:xfrm>
            <a:off x="1494364" y="2345267"/>
            <a:ext cx="211667" cy="220134"/>
          </a:xfrm>
          <a:prstGeom prst="ellipse">
            <a:avLst/>
          </a:prstGeom>
          <a:solidFill>
            <a:srgbClr val="FF00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a:solidFill>
                <a:prstClr val="white"/>
              </a:solidFill>
            </a:endParaRPr>
          </a:p>
        </p:txBody>
      </p:sp>
      <p:sp>
        <p:nvSpPr>
          <p:cNvPr id="13" name="Oval 12">
            <a:extLst>
              <a:ext uri="{FF2B5EF4-FFF2-40B4-BE49-F238E27FC236}">
                <a16:creationId xmlns="" xmlns:a16="http://schemas.microsoft.com/office/drawing/2014/main" id="{A18B0CAB-1D2A-4818-ACA5-B4DE1B8ED57F}"/>
              </a:ext>
            </a:extLst>
          </p:cNvPr>
          <p:cNvSpPr/>
          <p:nvPr/>
        </p:nvSpPr>
        <p:spPr>
          <a:xfrm>
            <a:off x="1828796" y="2353733"/>
            <a:ext cx="211667" cy="220134"/>
          </a:xfrm>
          <a:prstGeom prst="ellipse">
            <a:avLst/>
          </a:prstGeom>
          <a:solidFill>
            <a:srgbClr val="0070C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a:solidFill>
                <a:prstClr val="white"/>
              </a:solidFill>
            </a:endParaRPr>
          </a:p>
        </p:txBody>
      </p:sp>
      <mc:AlternateContent xmlns:mc="http://schemas.openxmlformats.org/markup-compatibility/2006">
        <mc:Choice xmlns="" xmlns:am3d="http://schemas.microsoft.com/office/drawing/2017/model3d" Requires="am3d">
          <p:graphicFrame>
            <p:nvGraphicFramePr>
              <p:cNvPr id="14" name="3D Model 13" descr="Light Gray Question mark">
                <a:extLst>
                  <a:ext uri="{FF2B5EF4-FFF2-40B4-BE49-F238E27FC236}">
                    <a16:creationId xmlns:a16="http://schemas.microsoft.com/office/drawing/2014/main" id="{6FF79971-93E8-467A-AB99-88DACF76F152}"/>
                  </a:ext>
                </a:extLst>
              </p:cNvPr>
              <p:cNvGraphicFramePr>
                <a:graphicFrameLocks noChangeAspect="1"/>
              </p:cNvGraphicFramePr>
              <p:nvPr>
                <p:extLst>
                  <p:ext uri="{D42A27DB-BD31-4B8C-83A1-F6EECF244321}">
                    <p14:modId xmlns:p14="http://schemas.microsoft.com/office/powerpoint/2010/main" val="1583284659"/>
                  </p:ext>
                </p:extLst>
              </p:nvPr>
            </p:nvGraphicFramePr>
            <p:xfrm>
              <a:off x="11153748" y="345387"/>
              <a:ext cx="612317" cy="992346"/>
            </p:xfrm>
            <a:graphic>
              <a:graphicData uri="http://schemas.microsoft.com/office/drawing/2017/model3d">
                <am3d:model3d r:embed="rId3">
                  <am3d:spPr>
                    <a:xfrm>
                      <a:off x="0" y="0"/>
                      <a:ext cx="612317" cy="992346"/>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m3d:postTrans dx="0" dy="0" dz="0"/>
                  </am3d:trans>
                  <am3d:raster rName="Office3DRenderer" rVer="16.0.8326">
                    <am3d:blip r:embed="rId4"/>
                  </am3d:raster>
                  <am3d:objViewport viewportSz="12330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Light Gray Question mark">
                <a:extLst>
                  <a:ext uri="{FF2B5EF4-FFF2-40B4-BE49-F238E27FC236}">
                    <a16:creationId xmlns="" xmlns:a16="http://schemas.microsoft.com/office/drawing/2014/main" id="{6FF79971-93E8-467A-AB99-88DACF76F152}"/>
                  </a:ext>
                </a:extLst>
              </p:cNvPr>
              <p:cNvPicPr>
                <a:picLocks noGrp="1" noRot="1" noChangeAspect="1" noMove="1" noResize="1" noEditPoints="1" noAdjustHandles="1" noChangeArrowheads="1" noChangeShapeType="1" noCrop="1"/>
              </p:cNvPicPr>
              <p:nvPr/>
            </p:nvPicPr>
            <p:blipFill>
              <a:blip r:embed="rId5"/>
              <a:stretch>
                <a:fillRect/>
              </a:stretch>
            </p:blipFill>
            <p:spPr>
              <a:xfrm>
                <a:off x="11153748" y="345387"/>
                <a:ext cx="612317" cy="992346"/>
              </a:xfrm>
              <a:prstGeom prst="rect">
                <a:avLst/>
              </a:prstGeom>
            </p:spPr>
          </p:pic>
        </mc:Fallback>
      </mc:AlternateContent>
      <p:sp>
        <p:nvSpPr>
          <p:cNvPr id="15" name="TextBox 14">
            <a:extLst>
              <a:ext uri="{FF2B5EF4-FFF2-40B4-BE49-F238E27FC236}">
                <a16:creationId xmlns="" xmlns:a16="http://schemas.microsoft.com/office/drawing/2014/main" id="{3E05CF78-7B28-43F0-A12A-A170F53537D8}"/>
              </a:ext>
            </a:extLst>
          </p:cNvPr>
          <p:cNvSpPr txBox="1"/>
          <p:nvPr/>
        </p:nvSpPr>
        <p:spPr>
          <a:xfrm>
            <a:off x="1168400" y="2853267"/>
            <a:ext cx="1676400" cy="584775"/>
          </a:xfrm>
          <a:prstGeom prst="rect">
            <a:avLst/>
          </a:prstGeom>
          <a:noFill/>
        </p:spPr>
        <p:txBody>
          <a:bodyPr wrap="square" rtlCol="0">
            <a:spAutoFit/>
          </a:bodyPr>
          <a:lstStyle/>
          <a:p>
            <a:pPr defTabSz="457200"/>
            <a:r>
              <a:rPr lang="en-US" sz="3200" dirty="0">
                <a:solidFill>
                  <a:prstClr val="white"/>
                </a:solidFill>
                <a:latin typeface="Calibri Light" panose="020F0302020204030204"/>
              </a:rPr>
              <a:t>X = </a:t>
            </a:r>
            <a:r>
              <a:rPr lang="en-US" sz="3200" dirty="0">
                <a:solidFill>
                  <a:srgbClr val="00B0F0"/>
                </a:solidFill>
                <a:latin typeface="Calibri Light" panose="020F0302020204030204"/>
              </a:rPr>
              <a:t>543</a:t>
            </a:r>
            <a:endParaRPr lang="en-IN" sz="3200" dirty="0">
              <a:solidFill>
                <a:srgbClr val="00B0F0"/>
              </a:solidFill>
              <a:latin typeface="Calibri Light" panose="020F0302020204030204"/>
            </a:endParaRPr>
          </a:p>
        </p:txBody>
      </p:sp>
      <p:grpSp>
        <p:nvGrpSpPr>
          <p:cNvPr id="36" name="Group 35">
            <a:extLst>
              <a:ext uri="{FF2B5EF4-FFF2-40B4-BE49-F238E27FC236}">
                <a16:creationId xmlns="" xmlns:a16="http://schemas.microsoft.com/office/drawing/2014/main" id="{26EDF41C-3C42-424E-B0FC-2583D63E0B15}"/>
              </a:ext>
            </a:extLst>
          </p:cNvPr>
          <p:cNvGrpSpPr/>
          <p:nvPr/>
        </p:nvGrpSpPr>
        <p:grpSpPr>
          <a:xfrm>
            <a:off x="7268748" y="787152"/>
            <a:ext cx="2946404" cy="2642473"/>
            <a:chOff x="7040029" y="893517"/>
            <a:chExt cx="2946404" cy="2642473"/>
          </a:xfrm>
        </p:grpSpPr>
        <p:grpSp>
          <p:nvGrpSpPr>
            <p:cNvPr id="34" name="Group 33">
              <a:extLst>
                <a:ext uri="{FF2B5EF4-FFF2-40B4-BE49-F238E27FC236}">
                  <a16:creationId xmlns="" xmlns:a16="http://schemas.microsoft.com/office/drawing/2014/main" id="{A8E7352C-F81D-4D9A-A2C8-CF99D1D1867B}"/>
                </a:ext>
              </a:extLst>
            </p:cNvPr>
            <p:cNvGrpSpPr/>
            <p:nvPr/>
          </p:nvGrpSpPr>
          <p:grpSpPr>
            <a:xfrm>
              <a:off x="7040029" y="893517"/>
              <a:ext cx="2946404" cy="2642473"/>
              <a:chOff x="6959594" y="860524"/>
              <a:chExt cx="2946404" cy="2642473"/>
            </a:xfrm>
          </p:grpSpPr>
          <p:sp>
            <p:nvSpPr>
              <p:cNvPr id="21" name="Rectangle 20">
                <a:extLst>
                  <a:ext uri="{FF2B5EF4-FFF2-40B4-BE49-F238E27FC236}">
                    <a16:creationId xmlns="" xmlns:a16="http://schemas.microsoft.com/office/drawing/2014/main" id="{95ADE99F-BBC5-40DC-8196-D9C42874D09C}"/>
                  </a:ext>
                </a:extLst>
              </p:cNvPr>
              <p:cNvSpPr/>
              <p:nvPr/>
            </p:nvSpPr>
            <p:spPr>
              <a:xfrm>
                <a:off x="6993362" y="860524"/>
                <a:ext cx="2887308" cy="264247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a:solidFill>
                    <a:prstClr val="white"/>
                  </a:solidFill>
                </a:endParaRPr>
              </a:p>
            </p:txBody>
          </p:sp>
          <p:graphicFrame>
            <p:nvGraphicFramePr>
              <p:cNvPr id="17" name="Diagram 16">
                <a:extLst>
                  <a:ext uri="{FF2B5EF4-FFF2-40B4-BE49-F238E27FC236}">
                    <a16:creationId xmlns="" xmlns:a16="http://schemas.microsoft.com/office/drawing/2014/main" id="{0304E36D-687D-44E7-A922-3333B9E34416}"/>
                  </a:ext>
                </a:extLst>
              </p:cNvPr>
              <p:cNvGraphicFramePr/>
              <p:nvPr>
                <p:extLst>
                  <p:ext uri="{D42A27DB-BD31-4B8C-83A1-F6EECF244321}">
                    <p14:modId xmlns:p14="http://schemas.microsoft.com/office/powerpoint/2010/main" val="1178907694"/>
                  </p:ext>
                </p:extLst>
              </p:nvPr>
            </p:nvGraphicFramePr>
            <p:xfrm>
              <a:off x="6959594" y="985244"/>
              <a:ext cx="2946404" cy="23462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29" name="Group 28">
                <a:extLst>
                  <a:ext uri="{FF2B5EF4-FFF2-40B4-BE49-F238E27FC236}">
                    <a16:creationId xmlns="" xmlns:a16="http://schemas.microsoft.com/office/drawing/2014/main" id="{92E6B509-E1E7-4F35-B0B1-9126871536B3}"/>
                  </a:ext>
                </a:extLst>
              </p:cNvPr>
              <p:cNvGrpSpPr/>
              <p:nvPr/>
            </p:nvGrpSpPr>
            <p:grpSpPr>
              <a:xfrm>
                <a:off x="7188200" y="1694788"/>
                <a:ext cx="1215047" cy="1540003"/>
                <a:chOff x="7188200" y="1694788"/>
                <a:chExt cx="1215047" cy="1540003"/>
              </a:xfrm>
            </p:grpSpPr>
            <p:sp>
              <p:nvSpPr>
                <p:cNvPr id="25" name="TextBox 24">
                  <a:extLst>
                    <a:ext uri="{FF2B5EF4-FFF2-40B4-BE49-F238E27FC236}">
                      <a16:creationId xmlns="" xmlns:a16="http://schemas.microsoft.com/office/drawing/2014/main" id="{E9E867DA-D0D2-4832-B9F7-6833D281044D}"/>
                    </a:ext>
                  </a:extLst>
                </p:cNvPr>
                <p:cNvSpPr txBox="1"/>
                <p:nvPr/>
              </p:nvSpPr>
              <p:spPr>
                <a:xfrm>
                  <a:off x="7484533" y="1694788"/>
                  <a:ext cx="721761" cy="369332"/>
                </a:xfrm>
                <a:prstGeom prst="rect">
                  <a:avLst/>
                </a:prstGeom>
                <a:noFill/>
              </p:spPr>
              <p:txBody>
                <a:bodyPr wrap="square" rtlCol="0">
                  <a:spAutoFit/>
                </a:bodyPr>
                <a:lstStyle/>
                <a:p>
                  <a:pPr defTabSz="457200"/>
                  <a:r>
                    <a:rPr lang="en-US" dirty="0">
                      <a:solidFill>
                        <a:srgbClr val="92D050"/>
                      </a:solidFill>
                    </a:rPr>
                    <a:t>Type</a:t>
                  </a:r>
                  <a:endParaRPr lang="en-IN" dirty="0">
                    <a:solidFill>
                      <a:srgbClr val="92D050"/>
                    </a:solidFill>
                  </a:endParaRPr>
                </a:p>
              </p:txBody>
            </p:sp>
            <p:sp>
              <p:nvSpPr>
                <p:cNvPr id="26" name="TextBox 25">
                  <a:extLst>
                    <a:ext uri="{FF2B5EF4-FFF2-40B4-BE49-F238E27FC236}">
                      <a16:creationId xmlns="" xmlns:a16="http://schemas.microsoft.com/office/drawing/2014/main" id="{50B6718B-AABA-43D0-AEB8-64E9C839BD2F}"/>
                    </a:ext>
                  </a:extLst>
                </p:cNvPr>
                <p:cNvSpPr txBox="1"/>
                <p:nvPr/>
              </p:nvSpPr>
              <p:spPr>
                <a:xfrm>
                  <a:off x="7188200" y="2188889"/>
                  <a:ext cx="1215047" cy="584775"/>
                </a:xfrm>
                <a:prstGeom prst="rect">
                  <a:avLst/>
                </a:prstGeom>
                <a:noFill/>
              </p:spPr>
              <p:txBody>
                <a:bodyPr wrap="square" rtlCol="0">
                  <a:spAutoFit/>
                </a:bodyPr>
                <a:lstStyle/>
                <a:p>
                  <a:pPr defTabSz="457200"/>
                  <a:r>
                    <a:rPr lang="en-US" sz="1600" dirty="0">
                      <a:solidFill>
                        <a:srgbClr val="92D050"/>
                      </a:solidFill>
                    </a:rPr>
                    <a:t>Reference</a:t>
                  </a:r>
                </a:p>
                <a:p>
                  <a:pPr defTabSz="457200"/>
                  <a:r>
                    <a:rPr lang="en-US" sz="1600" dirty="0">
                      <a:solidFill>
                        <a:srgbClr val="92D050"/>
                      </a:solidFill>
                    </a:rPr>
                    <a:t>    count</a:t>
                  </a:r>
                  <a:endParaRPr lang="en-IN" sz="1600" dirty="0">
                    <a:solidFill>
                      <a:srgbClr val="92D050"/>
                    </a:solidFill>
                  </a:endParaRPr>
                </a:p>
              </p:txBody>
            </p:sp>
            <p:sp>
              <p:nvSpPr>
                <p:cNvPr id="27" name="TextBox 26">
                  <a:extLst>
                    <a:ext uri="{FF2B5EF4-FFF2-40B4-BE49-F238E27FC236}">
                      <a16:creationId xmlns="" xmlns:a16="http://schemas.microsoft.com/office/drawing/2014/main" id="{75498AA4-8918-48A3-9170-7455E1E164DC}"/>
                    </a:ext>
                  </a:extLst>
                </p:cNvPr>
                <p:cNvSpPr txBox="1"/>
                <p:nvPr/>
              </p:nvSpPr>
              <p:spPr>
                <a:xfrm>
                  <a:off x="7350097" y="2865459"/>
                  <a:ext cx="856198" cy="369332"/>
                </a:xfrm>
                <a:prstGeom prst="rect">
                  <a:avLst/>
                </a:prstGeom>
                <a:noFill/>
              </p:spPr>
              <p:txBody>
                <a:bodyPr wrap="square" rtlCol="0">
                  <a:spAutoFit/>
                </a:bodyPr>
                <a:lstStyle/>
                <a:p>
                  <a:pPr defTabSz="457200"/>
                  <a:r>
                    <a:rPr lang="en-US" dirty="0">
                      <a:solidFill>
                        <a:srgbClr val="92D050"/>
                      </a:solidFill>
                    </a:rPr>
                    <a:t>Value</a:t>
                  </a:r>
                  <a:endParaRPr lang="en-IN" dirty="0">
                    <a:solidFill>
                      <a:srgbClr val="92D050"/>
                    </a:solidFill>
                  </a:endParaRPr>
                </a:p>
              </p:txBody>
            </p:sp>
          </p:grpSp>
        </p:grpSp>
        <p:sp>
          <p:nvSpPr>
            <p:cNvPr id="35" name="TextBox 34">
              <a:extLst>
                <a:ext uri="{FF2B5EF4-FFF2-40B4-BE49-F238E27FC236}">
                  <a16:creationId xmlns="" xmlns:a16="http://schemas.microsoft.com/office/drawing/2014/main" id="{3E1A0712-5AEB-46DE-87F5-BCEE5AA1BB17}"/>
                </a:ext>
              </a:extLst>
            </p:cNvPr>
            <p:cNvSpPr txBox="1"/>
            <p:nvPr/>
          </p:nvSpPr>
          <p:spPr>
            <a:xfrm>
              <a:off x="8898467" y="2898452"/>
              <a:ext cx="586330" cy="369332"/>
            </a:xfrm>
            <a:prstGeom prst="rect">
              <a:avLst/>
            </a:prstGeom>
            <a:noFill/>
          </p:spPr>
          <p:txBody>
            <a:bodyPr wrap="square" rtlCol="0">
              <a:spAutoFit/>
            </a:bodyPr>
            <a:lstStyle/>
            <a:p>
              <a:pPr defTabSz="457200"/>
              <a:r>
                <a:rPr lang="en-US" dirty="0">
                  <a:solidFill>
                    <a:srgbClr val="00B0F0"/>
                  </a:solidFill>
                </a:rPr>
                <a:t>543</a:t>
              </a:r>
              <a:endParaRPr lang="en-IN" dirty="0">
                <a:solidFill>
                  <a:srgbClr val="00B0F0"/>
                </a:solidFill>
              </a:endParaRPr>
            </a:p>
          </p:txBody>
        </p:sp>
      </p:grpSp>
      <p:sp>
        <p:nvSpPr>
          <p:cNvPr id="37" name="TextBox 36">
            <a:extLst>
              <a:ext uri="{FF2B5EF4-FFF2-40B4-BE49-F238E27FC236}">
                <a16:creationId xmlns="" xmlns:a16="http://schemas.microsoft.com/office/drawing/2014/main" id="{2AD8AE20-C398-40AB-AA7D-92764A71FA0C}"/>
              </a:ext>
            </a:extLst>
          </p:cNvPr>
          <p:cNvSpPr txBox="1"/>
          <p:nvPr/>
        </p:nvSpPr>
        <p:spPr>
          <a:xfrm>
            <a:off x="1168400" y="3568125"/>
            <a:ext cx="1439333" cy="584775"/>
          </a:xfrm>
          <a:prstGeom prst="rect">
            <a:avLst/>
          </a:prstGeom>
          <a:noFill/>
        </p:spPr>
        <p:txBody>
          <a:bodyPr wrap="square" rtlCol="0">
            <a:spAutoFit/>
          </a:bodyPr>
          <a:lstStyle/>
          <a:p>
            <a:pPr defTabSz="457200"/>
            <a:r>
              <a:rPr lang="en-US" sz="3200" dirty="0">
                <a:solidFill>
                  <a:prstClr val="white"/>
                </a:solidFill>
                <a:latin typeface="Calibri Light" panose="020F0302020204030204"/>
              </a:rPr>
              <a:t>X = </a:t>
            </a:r>
            <a:r>
              <a:rPr lang="en-US" sz="3200" dirty="0">
                <a:solidFill>
                  <a:srgbClr val="00B0F0"/>
                </a:solidFill>
                <a:latin typeface="Calibri Light" panose="020F0302020204030204"/>
              </a:rPr>
              <a:t>142</a:t>
            </a:r>
            <a:endParaRPr lang="en-IN" sz="3200" dirty="0">
              <a:solidFill>
                <a:srgbClr val="00B0F0"/>
              </a:solidFill>
              <a:latin typeface="Calibri Light" panose="020F0302020204030204"/>
            </a:endParaRPr>
          </a:p>
        </p:txBody>
      </p:sp>
      <p:grpSp>
        <p:nvGrpSpPr>
          <p:cNvPr id="51" name="Group 50">
            <a:extLst>
              <a:ext uri="{FF2B5EF4-FFF2-40B4-BE49-F238E27FC236}">
                <a16:creationId xmlns="" xmlns:a16="http://schemas.microsoft.com/office/drawing/2014/main" id="{00BCD553-6630-44EA-B32E-4741682D9CC5}"/>
              </a:ext>
            </a:extLst>
          </p:cNvPr>
          <p:cNvGrpSpPr/>
          <p:nvPr/>
        </p:nvGrpSpPr>
        <p:grpSpPr>
          <a:xfrm>
            <a:off x="4241799" y="3044905"/>
            <a:ext cx="728133" cy="769441"/>
            <a:chOff x="4241799" y="3044905"/>
            <a:chExt cx="728133" cy="769441"/>
          </a:xfrm>
        </p:grpSpPr>
        <p:sp>
          <p:nvSpPr>
            <p:cNvPr id="39" name="Rectangle: Rounded Corners 38">
              <a:extLst>
                <a:ext uri="{FF2B5EF4-FFF2-40B4-BE49-F238E27FC236}">
                  <a16:creationId xmlns="" xmlns:a16="http://schemas.microsoft.com/office/drawing/2014/main" id="{7AB10855-A5B7-40CE-8B96-3B07FC339DB3}"/>
                </a:ext>
              </a:extLst>
            </p:cNvPr>
            <p:cNvSpPr/>
            <p:nvPr/>
          </p:nvSpPr>
          <p:spPr>
            <a:xfrm>
              <a:off x="4241799" y="3044906"/>
              <a:ext cx="728133" cy="7694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a:solidFill>
                  <a:prstClr val="white"/>
                </a:solidFill>
              </a:endParaRPr>
            </a:p>
          </p:txBody>
        </p:sp>
        <p:sp>
          <p:nvSpPr>
            <p:cNvPr id="38" name="TextBox 37">
              <a:extLst>
                <a:ext uri="{FF2B5EF4-FFF2-40B4-BE49-F238E27FC236}">
                  <a16:creationId xmlns="" xmlns:a16="http://schemas.microsoft.com/office/drawing/2014/main" id="{A8DFE797-F904-4B98-B260-5A12B540EA2F}"/>
                </a:ext>
              </a:extLst>
            </p:cNvPr>
            <p:cNvSpPr txBox="1"/>
            <p:nvPr/>
          </p:nvSpPr>
          <p:spPr>
            <a:xfrm>
              <a:off x="4318105" y="3044905"/>
              <a:ext cx="524798" cy="769441"/>
            </a:xfrm>
            <a:prstGeom prst="rect">
              <a:avLst/>
            </a:prstGeom>
            <a:noFill/>
          </p:spPr>
          <p:txBody>
            <a:bodyPr wrap="square" rtlCol="0">
              <a:spAutoFit/>
            </a:bodyPr>
            <a:lstStyle/>
            <a:p>
              <a:pPr defTabSz="457200"/>
              <a:r>
                <a:rPr lang="en-US" sz="4400" dirty="0">
                  <a:solidFill>
                    <a:srgbClr val="FFC000"/>
                  </a:solidFill>
                  <a:latin typeface="Arial Unicode MS" panose="020B0604020202020204" pitchFamily="34" charset="-128"/>
                  <a:ea typeface="Arial Unicode MS" panose="020B0604020202020204" pitchFamily="34" charset="-128"/>
                  <a:cs typeface="Arial Unicode MS" panose="020B0604020202020204" pitchFamily="34" charset="-128"/>
                </a:rPr>
                <a:t>X</a:t>
              </a:r>
              <a:endParaRPr lang="en-IN" sz="4400" dirty="0">
                <a:solidFill>
                  <a:srgbClr val="FFC00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cxnSp>
        <p:nvCxnSpPr>
          <p:cNvPr id="41" name="Straight Arrow Connector 40">
            <a:extLst>
              <a:ext uri="{FF2B5EF4-FFF2-40B4-BE49-F238E27FC236}">
                <a16:creationId xmlns="" xmlns:a16="http://schemas.microsoft.com/office/drawing/2014/main" id="{EA63F0F0-7FB8-4C2A-8437-E49911D1D91A}"/>
              </a:ext>
            </a:extLst>
          </p:cNvPr>
          <p:cNvCxnSpPr/>
          <p:nvPr/>
        </p:nvCxnSpPr>
        <p:spPr>
          <a:xfrm flipV="1">
            <a:off x="5173133" y="1946479"/>
            <a:ext cx="1794934" cy="13639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 xmlns:a16="http://schemas.microsoft.com/office/drawing/2014/main" id="{333D0018-0CF9-4836-84F3-79F1769A7988}"/>
              </a:ext>
            </a:extLst>
          </p:cNvPr>
          <p:cNvGrpSpPr/>
          <p:nvPr/>
        </p:nvGrpSpPr>
        <p:grpSpPr>
          <a:xfrm>
            <a:off x="7268748" y="3709172"/>
            <a:ext cx="2946404" cy="2642473"/>
            <a:chOff x="7040029" y="893517"/>
            <a:chExt cx="2946404" cy="2642473"/>
          </a:xfrm>
        </p:grpSpPr>
        <p:grpSp>
          <p:nvGrpSpPr>
            <p:cNvPr id="53" name="Group 52">
              <a:extLst>
                <a:ext uri="{FF2B5EF4-FFF2-40B4-BE49-F238E27FC236}">
                  <a16:creationId xmlns="" xmlns:a16="http://schemas.microsoft.com/office/drawing/2014/main" id="{ABED5ADE-8870-423F-9963-91F8018C364B}"/>
                </a:ext>
              </a:extLst>
            </p:cNvPr>
            <p:cNvGrpSpPr/>
            <p:nvPr/>
          </p:nvGrpSpPr>
          <p:grpSpPr>
            <a:xfrm>
              <a:off x="7040029" y="893517"/>
              <a:ext cx="2946404" cy="2642473"/>
              <a:chOff x="6959594" y="860524"/>
              <a:chExt cx="2946404" cy="2642473"/>
            </a:xfrm>
          </p:grpSpPr>
          <p:sp>
            <p:nvSpPr>
              <p:cNvPr id="55" name="Rectangle 54">
                <a:extLst>
                  <a:ext uri="{FF2B5EF4-FFF2-40B4-BE49-F238E27FC236}">
                    <a16:creationId xmlns="" xmlns:a16="http://schemas.microsoft.com/office/drawing/2014/main" id="{64406B3B-3C6F-468E-935D-47F9C64A0518}"/>
                  </a:ext>
                </a:extLst>
              </p:cNvPr>
              <p:cNvSpPr/>
              <p:nvPr/>
            </p:nvSpPr>
            <p:spPr>
              <a:xfrm>
                <a:off x="6993362" y="860524"/>
                <a:ext cx="2887308" cy="264247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a:solidFill>
                    <a:prstClr val="white"/>
                  </a:solidFill>
                </a:endParaRPr>
              </a:p>
            </p:txBody>
          </p:sp>
          <p:graphicFrame>
            <p:nvGraphicFramePr>
              <p:cNvPr id="56" name="Diagram 55">
                <a:extLst>
                  <a:ext uri="{FF2B5EF4-FFF2-40B4-BE49-F238E27FC236}">
                    <a16:creationId xmlns="" xmlns:a16="http://schemas.microsoft.com/office/drawing/2014/main" id="{FEAB9B77-4670-4720-A0A2-E3F75C266DEE}"/>
                  </a:ext>
                </a:extLst>
              </p:cNvPr>
              <p:cNvGraphicFramePr/>
              <p:nvPr>
                <p:extLst>
                  <p:ext uri="{D42A27DB-BD31-4B8C-83A1-F6EECF244321}">
                    <p14:modId xmlns:p14="http://schemas.microsoft.com/office/powerpoint/2010/main" val="1224917209"/>
                  </p:ext>
                </p:extLst>
              </p:nvPr>
            </p:nvGraphicFramePr>
            <p:xfrm>
              <a:off x="6959594" y="985244"/>
              <a:ext cx="2946404" cy="23462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nvGrpSpPr>
              <p:cNvPr id="57" name="Group 56">
                <a:extLst>
                  <a:ext uri="{FF2B5EF4-FFF2-40B4-BE49-F238E27FC236}">
                    <a16:creationId xmlns="" xmlns:a16="http://schemas.microsoft.com/office/drawing/2014/main" id="{5B8F8FDF-F932-4D8B-88BB-85D5FF5F5AA2}"/>
                  </a:ext>
                </a:extLst>
              </p:cNvPr>
              <p:cNvGrpSpPr/>
              <p:nvPr/>
            </p:nvGrpSpPr>
            <p:grpSpPr>
              <a:xfrm>
                <a:off x="7188127" y="1694788"/>
                <a:ext cx="1128121" cy="1540003"/>
                <a:chOff x="7188127" y="1694788"/>
                <a:chExt cx="1128121" cy="1540003"/>
              </a:xfrm>
            </p:grpSpPr>
            <p:sp>
              <p:nvSpPr>
                <p:cNvPr id="58" name="TextBox 57">
                  <a:extLst>
                    <a:ext uri="{FF2B5EF4-FFF2-40B4-BE49-F238E27FC236}">
                      <a16:creationId xmlns="" xmlns:a16="http://schemas.microsoft.com/office/drawing/2014/main" id="{2C863CE0-D6D2-4D6E-8CE6-7BD96DD0878C}"/>
                    </a:ext>
                  </a:extLst>
                </p:cNvPr>
                <p:cNvSpPr txBox="1"/>
                <p:nvPr/>
              </p:nvSpPr>
              <p:spPr>
                <a:xfrm>
                  <a:off x="7484533" y="1694788"/>
                  <a:ext cx="721761" cy="369332"/>
                </a:xfrm>
                <a:prstGeom prst="rect">
                  <a:avLst/>
                </a:prstGeom>
                <a:noFill/>
              </p:spPr>
              <p:txBody>
                <a:bodyPr wrap="square" rtlCol="0">
                  <a:spAutoFit/>
                </a:bodyPr>
                <a:lstStyle/>
                <a:p>
                  <a:pPr defTabSz="457200"/>
                  <a:r>
                    <a:rPr lang="en-US" dirty="0">
                      <a:solidFill>
                        <a:srgbClr val="92D050"/>
                      </a:solidFill>
                    </a:rPr>
                    <a:t>Type</a:t>
                  </a:r>
                  <a:endParaRPr lang="en-IN" dirty="0">
                    <a:solidFill>
                      <a:srgbClr val="92D050"/>
                    </a:solidFill>
                  </a:endParaRPr>
                </a:p>
              </p:txBody>
            </p:sp>
            <p:sp>
              <p:nvSpPr>
                <p:cNvPr id="59" name="TextBox 58">
                  <a:extLst>
                    <a:ext uri="{FF2B5EF4-FFF2-40B4-BE49-F238E27FC236}">
                      <a16:creationId xmlns="" xmlns:a16="http://schemas.microsoft.com/office/drawing/2014/main" id="{D02949A7-58C0-42FE-8CA3-D94D7B6FE166}"/>
                    </a:ext>
                  </a:extLst>
                </p:cNvPr>
                <p:cNvSpPr txBox="1"/>
                <p:nvPr/>
              </p:nvSpPr>
              <p:spPr>
                <a:xfrm>
                  <a:off x="7188127" y="2181760"/>
                  <a:ext cx="1128121" cy="584775"/>
                </a:xfrm>
                <a:prstGeom prst="rect">
                  <a:avLst/>
                </a:prstGeom>
                <a:noFill/>
              </p:spPr>
              <p:txBody>
                <a:bodyPr wrap="square" rtlCol="0">
                  <a:spAutoFit/>
                </a:bodyPr>
                <a:lstStyle/>
                <a:p>
                  <a:pPr defTabSz="457200"/>
                  <a:r>
                    <a:rPr lang="en-US" sz="1600" dirty="0">
                      <a:solidFill>
                        <a:srgbClr val="92D050"/>
                      </a:solidFill>
                    </a:rPr>
                    <a:t>Reference</a:t>
                  </a:r>
                </a:p>
                <a:p>
                  <a:pPr defTabSz="457200"/>
                  <a:r>
                    <a:rPr lang="en-US" sz="1600" dirty="0">
                      <a:solidFill>
                        <a:srgbClr val="92D050"/>
                      </a:solidFill>
                    </a:rPr>
                    <a:t>    count</a:t>
                  </a:r>
                  <a:endParaRPr lang="en-IN" sz="1600" dirty="0">
                    <a:solidFill>
                      <a:srgbClr val="92D050"/>
                    </a:solidFill>
                  </a:endParaRPr>
                </a:p>
              </p:txBody>
            </p:sp>
            <p:sp>
              <p:nvSpPr>
                <p:cNvPr id="60" name="TextBox 59">
                  <a:extLst>
                    <a:ext uri="{FF2B5EF4-FFF2-40B4-BE49-F238E27FC236}">
                      <a16:creationId xmlns="" xmlns:a16="http://schemas.microsoft.com/office/drawing/2014/main" id="{3485F385-D49D-40AF-99BB-66E7BB15C8BE}"/>
                    </a:ext>
                  </a:extLst>
                </p:cNvPr>
                <p:cNvSpPr txBox="1"/>
                <p:nvPr/>
              </p:nvSpPr>
              <p:spPr>
                <a:xfrm>
                  <a:off x="7350023" y="2865459"/>
                  <a:ext cx="856272" cy="369332"/>
                </a:xfrm>
                <a:prstGeom prst="rect">
                  <a:avLst/>
                </a:prstGeom>
                <a:noFill/>
              </p:spPr>
              <p:txBody>
                <a:bodyPr wrap="square" rtlCol="0">
                  <a:spAutoFit/>
                </a:bodyPr>
                <a:lstStyle/>
                <a:p>
                  <a:pPr defTabSz="457200"/>
                  <a:r>
                    <a:rPr lang="en-US" dirty="0">
                      <a:solidFill>
                        <a:srgbClr val="92D050"/>
                      </a:solidFill>
                    </a:rPr>
                    <a:t>Value</a:t>
                  </a:r>
                  <a:endParaRPr lang="en-IN" dirty="0">
                    <a:solidFill>
                      <a:srgbClr val="92D050"/>
                    </a:solidFill>
                  </a:endParaRPr>
                </a:p>
              </p:txBody>
            </p:sp>
          </p:grpSp>
        </p:grpSp>
        <p:sp>
          <p:nvSpPr>
            <p:cNvPr id="54" name="TextBox 53">
              <a:extLst>
                <a:ext uri="{FF2B5EF4-FFF2-40B4-BE49-F238E27FC236}">
                  <a16:creationId xmlns="" xmlns:a16="http://schemas.microsoft.com/office/drawing/2014/main" id="{1B3B5258-2425-46E3-8A26-9B8E4D74811C}"/>
                </a:ext>
              </a:extLst>
            </p:cNvPr>
            <p:cNvSpPr txBox="1"/>
            <p:nvPr/>
          </p:nvSpPr>
          <p:spPr>
            <a:xfrm>
              <a:off x="8898467" y="2898452"/>
              <a:ext cx="586330" cy="369332"/>
            </a:xfrm>
            <a:prstGeom prst="rect">
              <a:avLst/>
            </a:prstGeom>
            <a:noFill/>
          </p:spPr>
          <p:txBody>
            <a:bodyPr wrap="square" rtlCol="0">
              <a:spAutoFit/>
            </a:bodyPr>
            <a:lstStyle/>
            <a:p>
              <a:pPr defTabSz="457200"/>
              <a:r>
                <a:rPr lang="en-US" dirty="0">
                  <a:solidFill>
                    <a:srgbClr val="00B0F0"/>
                  </a:solidFill>
                </a:rPr>
                <a:t>142</a:t>
              </a:r>
              <a:endParaRPr lang="en-IN" dirty="0">
                <a:solidFill>
                  <a:srgbClr val="00B0F0"/>
                </a:solidFill>
              </a:endParaRPr>
            </a:p>
          </p:txBody>
        </p:sp>
      </p:grpSp>
      <p:cxnSp>
        <p:nvCxnSpPr>
          <p:cNvPr id="70" name="Straight Arrow Connector 69">
            <a:extLst>
              <a:ext uri="{FF2B5EF4-FFF2-40B4-BE49-F238E27FC236}">
                <a16:creationId xmlns="" xmlns:a16="http://schemas.microsoft.com/office/drawing/2014/main" id="{0C2EDA27-A033-4B19-950A-72DC03E886D5}"/>
              </a:ext>
            </a:extLst>
          </p:cNvPr>
          <p:cNvCxnSpPr/>
          <p:nvPr/>
        </p:nvCxnSpPr>
        <p:spPr>
          <a:xfrm flipV="1">
            <a:off x="5175248" y="1946479"/>
            <a:ext cx="1794934" cy="13639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 xmlns:a16="http://schemas.microsoft.com/office/drawing/2014/main" id="{FC5EF954-8ED4-4FD4-8B5D-E0C49E0D3A1F}"/>
              </a:ext>
            </a:extLst>
          </p:cNvPr>
          <p:cNvCxnSpPr/>
          <p:nvPr/>
        </p:nvCxnSpPr>
        <p:spPr>
          <a:xfrm>
            <a:off x="5187912" y="3498370"/>
            <a:ext cx="1691252" cy="14669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2832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37" presetClass="emph" presetSubtype="128" accel="10000" decel="10000" fill="hold" nodeType="clickEffect">
                                  <p:stCondLst>
                                    <p:cond delay="0"/>
                                  </p:stCondLst>
                                  <p:childTnLst>
                                    <p:animRot by="21600000">
                                      <p:cBhvr>
                                        <p:cTn id="17" dur="20000" fill="hold"/>
                                        <p:tgtEl>
                                          <p:spTgt spid="14"/>
                                        </p:tgtEl>
                                        <p:attrNameLst>
                                          <p:attrName>3d.view.rotation.y</p:attrName>
                                        </p:attrNameLst>
                                      </p:cBhvr>
                                    </p:animRo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ppt_x"/>
                                          </p:val>
                                        </p:tav>
                                        <p:tav tm="100000">
                                          <p:val>
                                            <p:strVal val="#ppt_x"/>
                                          </p:val>
                                        </p:tav>
                                      </p:tavLst>
                                    </p:anim>
                                    <p:anim calcmode="lin" valueType="num">
                                      <p:cBhvr additive="base">
                                        <p:cTn id="2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52"/>
                                        </p:tgtEl>
                                        <p:attrNameLst>
                                          <p:attrName>style.visibility</p:attrName>
                                        </p:attrNameLst>
                                      </p:cBhvr>
                                      <p:to>
                                        <p:strVal val="visible"/>
                                      </p:to>
                                    </p:set>
                                    <p:anim calcmode="lin" valueType="num">
                                      <p:cBhvr additive="base">
                                        <p:cTn id="48" dur="500" fill="hold"/>
                                        <p:tgtEl>
                                          <p:spTgt spid="52"/>
                                        </p:tgtEl>
                                        <p:attrNameLst>
                                          <p:attrName>ppt_x</p:attrName>
                                        </p:attrNameLst>
                                      </p:cBhvr>
                                      <p:tavLst>
                                        <p:tav tm="0">
                                          <p:val>
                                            <p:strVal val="#ppt_x"/>
                                          </p:val>
                                        </p:tav>
                                        <p:tav tm="100000">
                                          <p:val>
                                            <p:strVal val="#ppt_x"/>
                                          </p:val>
                                        </p:tav>
                                      </p:tavLst>
                                    </p:anim>
                                    <p:anim calcmode="lin" valueType="num">
                                      <p:cBhvr additive="base">
                                        <p:cTn id="49"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0"/>
                                        </p:tgtEl>
                                        <p:attrNameLst>
                                          <p:attrName>style.visibility</p:attrName>
                                        </p:attrNameLst>
                                      </p:cBhvr>
                                      <p:to>
                                        <p:strVal val="visible"/>
                                      </p:to>
                                    </p:set>
                                    <p:animEffect transition="in" filter="fade">
                                      <p:cBhvr>
                                        <p:cTn id="54" dur="500"/>
                                        <p:tgtEl>
                                          <p:spTgt spid="7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fade">
                                      <p:cBhvr>
                                        <p:cTn id="59" dur="500"/>
                                        <p:tgtEl>
                                          <p:spTgt spid="81"/>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3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B497323E-290B-4B73-9837-455D468F124B}"/>
              </a:ext>
            </a:extLst>
          </p:cNvPr>
          <p:cNvSpPr txBox="1">
            <a:spLocks/>
          </p:cNvSpPr>
          <p:nvPr/>
        </p:nvSpPr>
        <p:spPr>
          <a:xfrm>
            <a:off x="508000" y="346260"/>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800" b="0" i="0" u="sng" strike="noStrike" kern="1200" cap="none" spc="0" normalizeH="0" baseline="0" noProof="0" dirty="0">
                <a:ln>
                  <a:noFill/>
                </a:ln>
                <a:solidFill>
                  <a:schemeClr val="bg1"/>
                </a:solidFill>
                <a:effectLst/>
                <a:uLnTx/>
                <a:uFillTx/>
                <a:latin typeface="Garamond" panose="02020404030301010803"/>
                <a:ea typeface="+mn-ea"/>
                <a:cs typeface="+mn-cs"/>
              </a:rPr>
              <a:t>Variables in python</a:t>
            </a:r>
          </a:p>
        </p:txBody>
      </p:sp>
      <p:sp>
        <p:nvSpPr>
          <p:cNvPr id="10" name="Rectangle: Rounded Corners 9">
            <a:extLst>
              <a:ext uri="{FF2B5EF4-FFF2-40B4-BE49-F238E27FC236}">
                <a16:creationId xmlns:a16="http://schemas.microsoft.com/office/drawing/2014/main" xmlns="" id="{66E17FB1-4153-4CFD-99B9-ED6BD9A740AC}"/>
              </a:ext>
            </a:extLst>
          </p:cNvPr>
          <p:cNvSpPr/>
          <p:nvPr/>
        </p:nvSpPr>
        <p:spPr>
          <a:xfrm>
            <a:off x="762000" y="2125133"/>
            <a:ext cx="3064933" cy="38354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Oval 10">
            <a:extLst>
              <a:ext uri="{FF2B5EF4-FFF2-40B4-BE49-F238E27FC236}">
                <a16:creationId xmlns:a16="http://schemas.microsoft.com/office/drawing/2014/main" xmlns="" id="{169CF3B5-945F-4233-84F4-06C51B52877F}"/>
              </a:ext>
            </a:extLst>
          </p:cNvPr>
          <p:cNvSpPr/>
          <p:nvPr/>
        </p:nvSpPr>
        <p:spPr>
          <a:xfrm>
            <a:off x="1168400" y="2353733"/>
            <a:ext cx="211667" cy="220134"/>
          </a:xfrm>
          <a:prstGeom prst="ellipse">
            <a:avLst/>
          </a:prstGeom>
          <a:solidFill>
            <a:srgbClr val="FFC0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xmlns="" id="{09094162-75DC-4AC6-B9C2-392F48A0D14D}"/>
              </a:ext>
            </a:extLst>
          </p:cNvPr>
          <p:cNvSpPr/>
          <p:nvPr/>
        </p:nvSpPr>
        <p:spPr>
          <a:xfrm>
            <a:off x="1494364" y="2345267"/>
            <a:ext cx="211667" cy="220134"/>
          </a:xfrm>
          <a:prstGeom prst="ellipse">
            <a:avLst/>
          </a:prstGeom>
          <a:solidFill>
            <a:srgbClr val="FF00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xmlns="" id="{A18B0CAB-1D2A-4818-ACA5-B4DE1B8ED57F}"/>
              </a:ext>
            </a:extLst>
          </p:cNvPr>
          <p:cNvSpPr/>
          <p:nvPr/>
        </p:nvSpPr>
        <p:spPr>
          <a:xfrm>
            <a:off x="1828796" y="2353733"/>
            <a:ext cx="211667" cy="220134"/>
          </a:xfrm>
          <a:prstGeom prst="ellipse">
            <a:avLst/>
          </a:prstGeom>
          <a:solidFill>
            <a:srgbClr val="0070C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m3d="http://schemas.microsoft.com/office/drawing/2017/model3d" xmlns="" Requires="am3d">
          <p:graphicFrame>
            <p:nvGraphicFramePr>
              <p:cNvPr id="14" name="3D Model 13" descr="Light Gray Question mark">
                <a:extLst>
                  <a:ext uri="{FF2B5EF4-FFF2-40B4-BE49-F238E27FC236}">
                    <a16:creationId xmlns:a16="http://schemas.microsoft.com/office/drawing/2014/main" id="{6FF79971-93E8-467A-AB99-88DACF76F152}"/>
                  </a:ext>
                </a:extLst>
              </p:cNvPr>
              <p:cNvGraphicFramePr>
                <a:graphicFrameLocks noChangeAspect="1"/>
              </p:cNvGraphicFramePr>
              <p:nvPr/>
            </p:nvGraphicFramePr>
            <p:xfrm>
              <a:off x="11153748" y="345387"/>
              <a:ext cx="612317" cy="992346"/>
            </p:xfrm>
            <a:graphic>
              <a:graphicData uri="http://schemas.microsoft.com/office/drawing/2017/model3d">
                <am3d:model3d r:embed="rId3">
                  <am3d:spPr>
                    <a:xfrm>
                      <a:off x="0" y="0"/>
                      <a:ext cx="612317" cy="992346"/>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m3d:postTrans dx="0" dy="0" dz="0"/>
                  </am3d:trans>
                  <am3d:raster rName="Office3DRenderer" rVer="16.0.8326">
                    <am3d:blip r:embed="rId4"/>
                  </am3d:raster>
                  <am3d:objViewport viewportSz="12330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Light Gray Question mark">
                <a:extLst>
                  <a:ext uri="{FF2B5EF4-FFF2-40B4-BE49-F238E27FC236}">
                    <a16:creationId xmlns:a16="http://schemas.microsoft.com/office/drawing/2014/main" xmlns="" id="{6FF79971-93E8-467A-AB99-88DACF76F152}"/>
                  </a:ext>
                </a:extLst>
              </p:cNvPr>
              <p:cNvPicPr>
                <a:picLocks noGrp="1" noRot="1" noChangeAspect="1" noMove="1" noResize="1" noEditPoints="1" noAdjustHandles="1" noChangeArrowheads="1" noChangeShapeType="1" noCrop="1"/>
              </p:cNvPicPr>
              <p:nvPr/>
            </p:nvPicPr>
            <p:blipFill>
              <a:blip r:embed="rId5"/>
              <a:stretch>
                <a:fillRect/>
              </a:stretch>
            </p:blipFill>
            <p:spPr>
              <a:xfrm>
                <a:off x="11153748" y="345387"/>
                <a:ext cx="612317" cy="992346"/>
              </a:xfrm>
              <a:prstGeom prst="rect">
                <a:avLst/>
              </a:prstGeom>
            </p:spPr>
          </p:pic>
        </mc:Fallback>
      </mc:AlternateContent>
      <p:sp>
        <p:nvSpPr>
          <p:cNvPr id="15" name="TextBox 14">
            <a:extLst>
              <a:ext uri="{FF2B5EF4-FFF2-40B4-BE49-F238E27FC236}">
                <a16:creationId xmlns:a16="http://schemas.microsoft.com/office/drawing/2014/main" xmlns="" id="{3E05CF78-7B28-43F0-A12A-A170F53537D8}"/>
              </a:ext>
            </a:extLst>
          </p:cNvPr>
          <p:cNvSpPr txBox="1"/>
          <p:nvPr/>
        </p:nvSpPr>
        <p:spPr>
          <a:xfrm>
            <a:off x="1168400" y="2853267"/>
            <a:ext cx="1676400" cy="584775"/>
          </a:xfrm>
          <a:prstGeom prst="rect">
            <a:avLst/>
          </a:prstGeom>
          <a:noFill/>
        </p:spPr>
        <p:txBody>
          <a:bodyPr wrap="square" rtlCol="0">
            <a:spAutoFit/>
          </a:bodyPr>
          <a:lstStyle/>
          <a:p>
            <a:r>
              <a:rPr lang="en-US" sz="3200" dirty="0">
                <a:solidFill>
                  <a:schemeClr val="bg1"/>
                </a:solidFill>
                <a:latin typeface="+mj-lt"/>
              </a:rPr>
              <a:t>X = </a:t>
            </a:r>
            <a:r>
              <a:rPr lang="en-US" sz="3200" dirty="0">
                <a:solidFill>
                  <a:srgbClr val="00B0F0"/>
                </a:solidFill>
                <a:latin typeface="+mj-lt"/>
              </a:rPr>
              <a:t>543</a:t>
            </a:r>
            <a:endParaRPr lang="en-IN" sz="3200" dirty="0">
              <a:solidFill>
                <a:srgbClr val="00B0F0"/>
              </a:solidFill>
              <a:latin typeface="+mj-lt"/>
            </a:endParaRPr>
          </a:p>
        </p:txBody>
      </p:sp>
      <p:sp>
        <p:nvSpPr>
          <p:cNvPr id="37" name="TextBox 36">
            <a:extLst>
              <a:ext uri="{FF2B5EF4-FFF2-40B4-BE49-F238E27FC236}">
                <a16:creationId xmlns:a16="http://schemas.microsoft.com/office/drawing/2014/main" xmlns="" id="{2AD8AE20-C398-40AB-AA7D-92764A71FA0C}"/>
              </a:ext>
            </a:extLst>
          </p:cNvPr>
          <p:cNvSpPr txBox="1"/>
          <p:nvPr/>
        </p:nvSpPr>
        <p:spPr>
          <a:xfrm>
            <a:off x="1168400" y="3568125"/>
            <a:ext cx="1676400" cy="584775"/>
          </a:xfrm>
          <a:prstGeom prst="rect">
            <a:avLst/>
          </a:prstGeom>
          <a:noFill/>
        </p:spPr>
        <p:txBody>
          <a:bodyPr wrap="square" rtlCol="0">
            <a:spAutoFit/>
          </a:bodyPr>
          <a:lstStyle/>
          <a:p>
            <a:r>
              <a:rPr lang="en-US" sz="3200" dirty="0">
                <a:solidFill>
                  <a:schemeClr val="bg1"/>
                </a:solidFill>
                <a:latin typeface="+mj-lt"/>
              </a:rPr>
              <a:t>X = </a:t>
            </a:r>
            <a:r>
              <a:rPr lang="en-US" sz="3200" dirty="0">
                <a:solidFill>
                  <a:srgbClr val="00B0F0"/>
                </a:solidFill>
                <a:latin typeface="+mj-lt"/>
              </a:rPr>
              <a:t>142</a:t>
            </a:r>
            <a:endParaRPr lang="en-IN" sz="3200" dirty="0">
              <a:solidFill>
                <a:srgbClr val="00B0F0"/>
              </a:solidFill>
              <a:latin typeface="+mj-lt"/>
            </a:endParaRPr>
          </a:p>
        </p:txBody>
      </p:sp>
      <p:grpSp>
        <p:nvGrpSpPr>
          <p:cNvPr id="51" name="Group 50">
            <a:extLst>
              <a:ext uri="{FF2B5EF4-FFF2-40B4-BE49-F238E27FC236}">
                <a16:creationId xmlns:a16="http://schemas.microsoft.com/office/drawing/2014/main" xmlns="" id="{00BCD553-6630-44EA-B32E-4741682D9CC5}"/>
              </a:ext>
            </a:extLst>
          </p:cNvPr>
          <p:cNvGrpSpPr/>
          <p:nvPr/>
        </p:nvGrpSpPr>
        <p:grpSpPr>
          <a:xfrm>
            <a:off x="4241799" y="3044905"/>
            <a:ext cx="728133" cy="769441"/>
            <a:chOff x="4241799" y="3044905"/>
            <a:chExt cx="728133" cy="769441"/>
          </a:xfrm>
        </p:grpSpPr>
        <p:sp>
          <p:nvSpPr>
            <p:cNvPr id="39" name="Rectangle: Rounded Corners 38">
              <a:extLst>
                <a:ext uri="{FF2B5EF4-FFF2-40B4-BE49-F238E27FC236}">
                  <a16:creationId xmlns:a16="http://schemas.microsoft.com/office/drawing/2014/main" xmlns="" id="{7AB10855-A5B7-40CE-8B96-3B07FC339DB3}"/>
                </a:ext>
              </a:extLst>
            </p:cNvPr>
            <p:cNvSpPr/>
            <p:nvPr/>
          </p:nvSpPr>
          <p:spPr>
            <a:xfrm>
              <a:off x="4241799" y="3044906"/>
              <a:ext cx="728133" cy="7694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xmlns="" id="{A8DFE797-F904-4B98-B260-5A12B540EA2F}"/>
                </a:ext>
              </a:extLst>
            </p:cNvPr>
            <p:cNvSpPr txBox="1"/>
            <p:nvPr/>
          </p:nvSpPr>
          <p:spPr>
            <a:xfrm>
              <a:off x="4318105" y="3044905"/>
              <a:ext cx="524798" cy="769441"/>
            </a:xfrm>
            <a:prstGeom prst="rect">
              <a:avLst/>
            </a:prstGeom>
            <a:noFill/>
          </p:spPr>
          <p:txBody>
            <a:bodyPr wrap="square" rtlCol="0">
              <a:spAutoFit/>
            </a:bodyPr>
            <a:lstStyle/>
            <a:p>
              <a:r>
                <a:rPr lang="en-US" sz="4400" dirty="0">
                  <a:solidFill>
                    <a:srgbClr val="FFC000"/>
                  </a:solidFill>
                  <a:ea typeface="Arial Unicode MS" panose="020B0604020202020204" pitchFamily="34" charset="-128"/>
                  <a:cs typeface="Arial Unicode MS" panose="020B0604020202020204" pitchFamily="34" charset="-128"/>
                </a:rPr>
                <a:t>X</a:t>
              </a:r>
              <a:endParaRPr lang="en-IN" sz="4400" dirty="0">
                <a:solidFill>
                  <a:srgbClr val="FFC000"/>
                </a:solidFill>
                <a:ea typeface="Arial Unicode MS" panose="020B0604020202020204" pitchFamily="34" charset="-128"/>
                <a:cs typeface="Arial Unicode MS" panose="020B0604020202020204" pitchFamily="34" charset="-128"/>
              </a:endParaRPr>
            </a:p>
          </p:txBody>
        </p:sp>
      </p:grpSp>
      <p:grpSp>
        <p:nvGrpSpPr>
          <p:cNvPr id="52" name="Group 51">
            <a:extLst>
              <a:ext uri="{FF2B5EF4-FFF2-40B4-BE49-F238E27FC236}">
                <a16:creationId xmlns:a16="http://schemas.microsoft.com/office/drawing/2014/main" xmlns="" id="{333D0018-0CF9-4836-84F3-79F1769A7988}"/>
              </a:ext>
            </a:extLst>
          </p:cNvPr>
          <p:cNvGrpSpPr/>
          <p:nvPr/>
        </p:nvGrpSpPr>
        <p:grpSpPr>
          <a:xfrm>
            <a:off x="7040016" y="2029523"/>
            <a:ext cx="2946404" cy="2642473"/>
            <a:chOff x="7040029" y="893517"/>
            <a:chExt cx="2946404" cy="2642473"/>
          </a:xfrm>
          <a:noFill/>
        </p:grpSpPr>
        <p:grpSp>
          <p:nvGrpSpPr>
            <p:cNvPr id="53" name="Group 52">
              <a:extLst>
                <a:ext uri="{FF2B5EF4-FFF2-40B4-BE49-F238E27FC236}">
                  <a16:creationId xmlns:a16="http://schemas.microsoft.com/office/drawing/2014/main" xmlns="" id="{ABED5ADE-8870-423F-9963-91F8018C364B}"/>
                </a:ext>
              </a:extLst>
            </p:cNvPr>
            <p:cNvGrpSpPr/>
            <p:nvPr/>
          </p:nvGrpSpPr>
          <p:grpSpPr>
            <a:xfrm>
              <a:off x="7040029" y="893517"/>
              <a:ext cx="2946404" cy="2642473"/>
              <a:chOff x="6959594" y="860524"/>
              <a:chExt cx="2946404" cy="2642473"/>
            </a:xfrm>
            <a:grpFill/>
          </p:grpSpPr>
          <p:sp>
            <p:nvSpPr>
              <p:cNvPr id="55" name="Rectangle 54">
                <a:extLst>
                  <a:ext uri="{FF2B5EF4-FFF2-40B4-BE49-F238E27FC236}">
                    <a16:creationId xmlns:a16="http://schemas.microsoft.com/office/drawing/2014/main" xmlns="" id="{64406B3B-3C6F-468E-935D-47F9C64A0518}"/>
                  </a:ext>
                </a:extLst>
              </p:cNvPr>
              <p:cNvSpPr/>
              <p:nvPr/>
            </p:nvSpPr>
            <p:spPr>
              <a:xfrm>
                <a:off x="6993362" y="860524"/>
                <a:ext cx="2887308" cy="2642473"/>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6" name="Diagram 55">
                <a:extLst>
                  <a:ext uri="{FF2B5EF4-FFF2-40B4-BE49-F238E27FC236}">
                    <a16:creationId xmlns:a16="http://schemas.microsoft.com/office/drawing/2014/main" xmlns="" id="{FEAB9B77-4670-4720-A0A2-E3F75C266DEE}"/>
                  </a:ext>
                </a:extLst>
              </p:cNvPr>
              <p:cNvGraphicFramePr/>
              <p:nvPr>
                <p:extLst>
                  <p:ext uri="{D42A27DB-BD31-4B8C-83A1-F6EECF244321}">
                    <p14:modId xmlns:p14="http://schemas.microsoft.com/office/powerpoint/2010/main" val="1306355874"/>
                  </p:ext>
                </p:extLst>
              </p:nvPr>
            </p:nvGraphicFramePr>
            <p:xfrm>
              <a:off x="6959594" y="985244"/>
              <a:ext cx="2946404" cy="23462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57" name="Group 56">
                <a:extLst>
                  <a:ext uri="{FF2B5EF4-FFF2-40B4-BE49-F238E27FC236}">
                    <a16:creationId xmlns:a16="http://schemas.microsoft.com/office/drawing/2014/main" xmlns="" id="{5B8F8FDF-F932-4D8B-88BB-85D5FF5F5AA2}"/>
                  </a:ext>
                </a:extLst>
              </p:cNvPr>
              <p:cNvGrpSpPr/>
              <p:nvPr/>
            </p:nvGrpSpPr>
            <p:grpSpPr>
              <a:xfrm>
                <a:off x="7191405" y="1694788"/>
                <a:ext cx="1195999" cy="1540003"/>
                <a:chOff x="7191405" y="1694788"/>
                <a:chExt cx="1195999" cy="1540003"/>
              </a:xfrm>
              <a:grpFill/>
            </p:grpSpPr>
            <p:sp>
              <p:nvSpPr>
                <p:cNvPr id="58" name="TextBox 57">
                  <a:extLst>
                    <a:ext uri="{FF2B5EF4-FFF2-40B4-BE49-F238E27FC236}">
                      <a16:creationId xmlns:a16="http://schemas.microsoft.com/office/drawing/2014/main" xmlns="" id="{2C863CE0-D6D2-4D6E-8CE6-7BD96DD0878C}"/>
                    </a:ext>
                  </a:extLst>
                </p:cNvPr>
                <p:cNvSpPr txBox="1"/>
                <p:nvPr/>
              </p:nvSpPr>
              <p:spPr>
                <a:xfrm>
                  <a:off x="7484533" y="1694788"/>
                  <a:ext cx="721761" cy="369332"/>
                </a:xfrm>
                <a:prstGeom prst="rect">
                  <a:avLst/>
                </a:prstGeom>
                <a:grpFill/>
              </p:spPr>
              <p:txBody>
                <a:bodyPr wrap="square" rtlCol="0">
                  <a:spAutoFit/>
                </a:bodyPr>
                <a:lstStyle/>
                <a:p>
                  <a:r>
                    <a:rPr lang="en-US" dirty="0">
                      <a:solidFill>
                        <a:srgbClr val="92D050"/>
                      </a:solidFill>
                    </a:rPr>
                    <a:t>Type</a:t>
                  </a:r>
                  <a:endParaRPr lang="en-IN" dirty="0">
                    <a:solidFill>
                      <a:srgbClr val="92D050"/>
                    </a:solidFill>
                  </a:endParaRPr>
                </a:p>
              </p:txBody>
            </p:sp>
            <p:sp>
              <p:nvSpPr>
                <p:cNvPr id="59" name="TextBox 58">
                  <a:extLst>
                    <a:ext uri="{FF2B5EF4-FFF2-40B4-BE49-F238E27FC236}">
                      <a16:creationId xmlns:a16="http://schemas.microsoft.com/office/drawing/2014/main" xmlns="" id="{D02949A7-58C0-42FE-8CA3-D94D7B6FE166}"/>
                    </a:ext>
                  </a:extLst>
                </p:cNvPr>
                <p:cNvSpPr txBox="1"/>
                <p:nvPr/>
              </p:nvSpPr>
              <p:spPr>
                <a:xfrm>
                  <a:off x="7191405" y="2173543"/>
                  <a:ext cx="1195999" cy="584775"/>
                </a:xfrm>
                <a:prstGeom prst="rect">
                  <a:avLst/>
                </a:prstGeom>
                <a:grpFill/>
              </p:spPr>
              <p:txBody>
                <a:bodyPr wrap="square" rtlCol="0">
                  <a:spAutoFit/>
                </a:bodyPr>
                <a:lstStyle/>
                <a:p>
                  <a:r>
                    <a:rPr lang="en-US" sz="1600" dirty="0">
                      <a:solidFill>
                        <a:srgbClr val="92D050"/>
                      </a:solidFill>
                    </a:rPr>
                    <a:t>Reference</a:t>
                  </a:r>
                </a:p>
                <a:p>
                  <a:r>
                    <a:rPr lang="en-US" sz="1600" dirty="0">
                      <a:solidFill>
                        <a:srgbClr val="92D050"/>
                      </a:solidFill>
                    </a:rPr>
                    <a:t>    count</a:t>
                  </a:r>
                  <a:endParaRPr lang="en-IN" sz="1600" dirty="0">
                    <a:solidFill>
                      <a:srgbClr val="92D050"/>
                    </a:solidFill>
                  </a:endParaRPr>
                </a:p>
              </p:txBody>
            </p:sp>
            <p:sp>
              <p:nvSpPr>
                <p:cNvPr id="60" name="TextBox 59">
                  <a:extLst>
                    <a:ext uri="{FF2B5EF4-FFF2-40B4-BE49-F238E27FC236}">
                      <a16:creationId xmlns:a16="http://schemas.microsoft.com/office/drawing/2014/main" xmlns="" id="{3485F385-D49D-40AF-99BB-66E7BB15C8BE}"/>
                    </a:ext>
                  </a:extLst>
                </p:cNvPr>
                <p:cNvSpPr txBox="1"/>
                <p:nvPr/>
              </p:nvSpPr>
              <p:spPr>
                <a:xfrm>
                  <a:off x="7383059" y="2865459"/>
                  <a:ext cx="823235" cy="369332"/>
                </a:xfrm>
                <a:prstGeom prst="rect">
                  <a:avLst/>
                </a:prstGeom>
                <a:grpFill/>
              </p:spPr>
              <p:txBody>
                <a:bodyPr wrap="square" rtlCol="0">
                  <a:spAutoFit/>
                </a:bodyPr>
                <a:lstStyle/>
                <a:p>
                  <a:r>
                    <a:rPr lang="en-US" dirty="0">
                      <a:solidFill>
                        <a:srgbClr val="92D050"/>
                      </a:solidFill>
                    </a:rPr>
                    <a:t>Value</a:t>
                  </a:r>
                  <a:endParaRPr lang="en-IN" dirty="0">
                    <a:solidFill>
                      <a:srgbClr val="92D050"/>
                    </a:solidFill>
                  </a:endParaRPr>
                </a:p>
              </p:txBody>
            </p:sp>
          </p:grpSp>
        </p:grpSp>
        <p:sp>
          <p:nvSpPr>
            <p:cNvPr id="54" name="TextBox 53">
              <a:extLst>
                <a:ext uri="{FF2B5EF4-FFF2-40B4-BE49-F238E27FC236}">
                  <a16:creationId xmlns:a16="http://schemas.microsoft.com/office/drawing/2014/main" xmlns="" id="{1B3B5258-2425-46E3-8A26-9B8E4D74811C}"/>
                </a:ext>
              </a:extLst>
            </p:cNvPr>
            <p:cNvSpPr txBox="1"/>
            <p:nvPr/>
          </p:nvSpPr>
          <p:spPr>
            <a:xfrm>
              <a:off x="8898467" y="2898452"/>
              <a:ext cx="586330" cy="369332"/>
            </a:xfrm>
            <a:prstGeom prst="rect">
              <a:avLst/>
            </a:prstGeom>
            <a:grpFill/>
          </p:spPr>
          <p:txBody>
            <a:bodyPr wrap="square" rtlCol="0">
              <a:spAutoFit/>
            </a:bodyPr>
            <a:lstStyle/>
            <a:p>
              <a:r>
                <a:rPr lang="en-US" dirty="0">
                  <a:solidFill>
                    <a:srgbClr val="00B0F0"/>
                  </a:solidFill>
                </a:rPr>
                <a:t>142</a:t>
              </a:r>
              <a:endParaRPr lang="en-IN" dirty="0">
                <a:solidFill>
                  <a:srgbClr val="00B0F0"/>
                </a:solidFill>
              </a:endParaRPr>
            </a:p>
          </p:txBody>
        </p:sp>
      </p:grpSp>
      <p:cxnSp>
        <p:nvCxnSpPr>
          <p:cNvPr id="81" name="Straight Arrow Connector 80">
            <a:extLst>
              <a:ext uri="{FF2B5EF4-FFF2-40B4-BE49-F238E27FC236}">
                <a16:creationId xmlns:a16="http://schemas.microsoft.com/office/drawing/2014/main" xmlns="" id="{FC5EF954-8ED4-4FD4-8B5D-E0C49E0D3A1F}"/>
              </a:ext>
            </a:extLst>
          </p:cNvPr>
          <p:cNvCxnSpPr>
            <a:cxnSpLocks/>
          </p:cNvCxnSpPr>
          <p:nvPr/>
        </p:nvCxnSpPr>
        <p:spPr>
          <a:xfrm>
            <a:off x="5159391" y="3568125"/>
            <a:ext cx="1719773" cy="2989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EBF84650-06A5-4F57-8395-EAEC2D187B2A}"/>
              </a:ext>
            </a:extLst>
          </p:cNvPr>
          <p:cNvSpPr txBox="1"/>
          <p:nvPr/>
        </p:nvSpPr>
        <p:spPr>
          <a:xfrm>
            <a:off x="1168400" y="4398573"/>
            <a:ext cx="1364843" cy="646331"/>
          </a:xfrm>
          <a:prstGeom prst="rect">
            <a:avLst/>
          </a:prstGeom>
          <a:noFill/>
        </p:spPr>
        <p:txBody>
          <a:bodyPr wrap="square" rtlCol="0">
            <a:spAutoFit/>
          </a:bodyPr>
          <a:lstStyle/>
          <a:p>
            <a:r>
              <a:rPr lang="en-US" sz="3600" dirty="0">
                <a:solidFill>
                  <a:srgbClr val="92D050"/>
                </a:solidFill>
              </a:rPr>
              <a:t>Y = X</a:t>
            </a:r>
            <a:endParaRPr lang="en-IN" sz="3600" dirty="0">
              <a:solidFill>
                <a:srgbClr val="92D050"/>
              </a:solidFill>
            </a:endParaRPr>
          </a:p>
        </p:txBody>
      </p:sp>
      <p:sp>
        <p:nvSpPr>
          <p:cNvPr id="5" name="Rectangle: Rounded Corners 4">
            <a:extLst>
              <a:ext uri="{FF2B5EF4-FFF2-40B4-BE49-F238E27FC236}">
                <a16:creationId xmlns:a16="http://schemas.microsoft.com/office/drawing/2014/main" xmlns="" id="{98E5C92B-4505-4CF6-B4AC-1AB7A982536B}"/>
              </a:ext>
            </a:extLst>
          </p:cNvPr>
          <p:cNvSpPr/>
          <p:nvPr/>
        </p:nvSpPr>
        <p:spPr>
          <a:xfrm>
            <a:off x="4224866" y="4257055"/>
            <a:ext cx="728133" cy="7694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C000"/>
                </a:solidFill>
              </a:rPr>
              <a:t>Y</a:t>
            </a:r>
            <a:endParaRPr lang="en-IN" sz="4400" dirty="0">
              <a:solidFill>
                <a:srgbClr val="FFC000"/>
              </a:solidFill>
            </a:endParaRPr>
          </a:p>
        </p:txBody>
      </p:sp>
      <p:cxnSp>
        <p:nvCxnSpPr>
          <p:cNvPr id="7" name="Straight Arrow Connector 6">
            <a:extLst>
              <a:ext uri="{FF2B5EF4-FFF2-40B4-BE49-F238E27FC236}">
                <a16:creationId xmlns:a16="http://schemas.microsoft.com/office/drawing/2014/main" xmlns="" id="{02D6CA20-9339-4B54-A8FB-8D404801A7EC}"/>
              </a:ext>
            </a:extLst>
          </p:cNvPr>
          <p:cNvCxnSpPr/>
          <p:nvPr/>
        </p:nvCxnSpPr>
        <p:spPr>
          <a:xfrm flipV="1">
            <a:off x="5159391" y="4174263"/>
            <a:ext cx="1719773" cy="4528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xmlns="" id="{9E1003C7-C827-43AF-A66A-52A0CE35399C}"/>
              </a:ext>
            </a:extLst>
          </p:cNvPr>
          <p:cNvGrpSpPr/>
          <p:nvPr/>
        </p:nvGrpSpPr>
        <p:grpSpPr>
          <a:xfrm>
            <a:off x="7040016" y="2154243"/>
            <a:ext cx="2946404" cy="2642473"/>
            <a:chOff x="7040029" y="893517"/>
            <a:chExt cx="2946404" cy="2642473"/>
          </a:xfrm>
          <a:noFill/>
        </p:grpSpPr>
        <p:grpSp>
          <p:nvGrpSpPr>
            <p:cNvPr id="42" name="Group 41">
              <a:extLst>
                <a:ext uri="{FF2B5EF4-FFF2-40B4-BE49-F238E27FC236}">
                  <a16:creationId xmlns:a16="http://schemas.microsoft.com/office/drawing/2014/main" xmlns="" id="{3EF93314-9E93-4445-A347-AADF5CEDD083}"/>
                </a:ext>
              </a:extLst>
            </p:cNvPr>
            <p:cNvGrpSpPr/>
            <p:nvPr/>
          </p:nvGrpSpPr>
          <p:grpSpPr>
            <a:xfrm>
              <a:off x="7040029" y="893517"/>
              <a:ext cx="2946404" cy="2642473"/>
              <a:chOff x="6959594" y="860524"/>
              <a:chExt cx="2946404" cy="2642473"/>
            </a:xfrm>
            <a:grpFill/>
          </p:grpSpPr>
          <p:sp>
            <p:nvSpPr>
              <p:cNvPr id="44" name="Rectangle 43">
                <a:extLst>
                  <a:ext uri="{FF2B5EF4-FFF2-40B4-BE49-F238E27FC236}">
                    <a16:creationId xmlns:a16="http://schemas.microsoft.com/office/drawing/2014/main" xmlns="" id="{857C545A-F76F-4A9C-BE09-2ADCCA4A4BF4}"/>
                  </a:ext>
                </a:extLst>
              </p:cNvPr>
              <p:cNvSpPr/>
              <p:nvPr/>
            </p:nvSpPr>
            <p:spPr>
              <a:xfrm>
                <a:off x="6993362" y="860524"/>
                <a:ext cx="2887308" cy="2642473"/>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5" name="Diagram 44">
                <a:extLst>
                  <a:ext uri="{FF2B5EF4-FFF2-40B4-BE49-F238E27FC236}">
                    <a16:creationId xmlns:a16="http://schemas.microsoft.com/office/drawing/2014/main" xmlns="" id="{A2586F44-C5EF-44E2-92EA-968508EA4A77}"/>
                  </a:ext>
                </a:extLst>
              </p:cNvPr>
              <p:cNvGraphicFramePr/>
              <p:nvPr>
                <p:extLst>
                  <p:ext uri="{D42A27DB-BD31-4B8C-83A1-F6EECF244321}">
                    <p14:modId xmlns:p14="http://schemas.microsoft.com/office/powerpoint/2010/main" val="2335151092"/>
                  </p:ext>
                </p:extLst>
              </p:nvPr>
            </p:nvGraphicFramePr>
            <p:xfrm>
              <a:off x="6959594" y="985244"/>
              <a:ext cx="2946404" cy="23462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nvGrpSpPr>
              <p:cNvPr id="46" name="Group 45">
                <a:extLst>
                  <a:ext uri="{FF2B5EF4-FFF2-40B4-BE49-F238E27FC236}">
                    <a16:creationId xmlns:a16="http://schemas.microsoft.com/office/drawing/2014/main" xmlns="" id="{A3CE370E-D31F-4A8F-8A54-1A75D8B99762}"/>
                  </a:ext>
                </a:extLst>
              </p:cNvPr>
              <p:cNvGrpSpPr/>
              <p:nvPr/>
            </p:nvGrpSpPr>
            <p:grpSpPr>
              <a:xfrm>
                <a:off x="7188200" y="1694788"/>
                <a:ext cx="1131216" cy="1540003"/>
                <a:chOff x="7188200" y="1694788"/>
                <a:chExt cx="1131216" cy="1540003"/>
              </a:xfrm>
              <a:grpFill/>
            </p:grpSpPr>
            <p:sp>
              <p:nvSpPr>
                <p:cNvPr id="47" name="TextBox 46">
                  <a:extLst>
                    <a:ext uri="{FF2B5EF4-FFF2-40B4-BE49-F238E27FC236}">
                      <a16:creationId xmlns:a16="http://schemas.microsoft.com/office/drawing/2014/main" xmlns="" id="{05032EB7-59BD-4D53-8C19-61069423FF64}"/>
                    </a:ext>
                  </a:extLst>
                </p:cNvPr>
                <p:cNvSpPr txBox="1"/>
                <p:nvPr/>
              </p:nvSpPr>
              <p:spPr>
                <a:xfrm>
                  <a:off x="7484533" y="1694788"/>
                  <a:ext cx="721761" cy="369332"/>
                </a:xfrm>
                <a:prstGeom prst="rect">
                  <a:avLst/>
                </a:prstGeom>
                <a:grpFill/>
              </p:spPr>
              <p:txBody>
                <a:bodyPr wrap="square" rtlCol="0">
                  <a:spAutoFit/>
                </a:bodyPr>
                <a:lstStyle/>
                <a:p>
                  <a:r>
                    <a:rPr lang="en-US" dirty="0">
                      <a:solidFill>
                        <a:srgbClr val="92D050"/>
                      </a:solidFill>
                    </a:rPr>
                    <a:t>Type</a:t>
                  </a:r>
                  <a:endParaRPr lang="en-IN" dirty="0">
                    <a:solidFill>
                      <a:srgbClr val="92D050"/>
                    </a:solidFill>
                  </a:endParaRPr>
                </a:p>
              </p:txBody>
            </p:sp>
            <p:sp>
              <p:nvSpPr>
                <p:cNvPr id="48" name="TextBox 47">
                  <a:extLst>
                    <a:ext uri="{FF2B5EF4-FFF2-40B4-BE49-F238E27FC236}">
                      <a16:creationId xmlns:a16="http://schemas.microsoft.com/office/drawing/2014/main" xmlns="" id="{6B4A1664-F03F-4A36-AF27-FA78D58E2ADF}"/>
                    </a:ext>
                  </a:extLst>
                </p:cNvPr>
                <p:cNvSpPr txBox="1"/>
                <p:nvPr/>
              </p:nvSpPr>
              <p:spPr>
                <a:xfrm>
                  <a:off x="7188200" y="2181761"/>
                  <a:ext cx="1131216" cy="584775"/>
                </a:xfrm>
                <a:prstGeom prst="rect">
                  <a:avLst/>
                </a:prstGeom>
                <a:noFill/>
              </p:spPr>
              <p:txBody>
                <a:bodyPr wrap="square" rtlCol="0">
                  <a:spAutoFit/>
                </a:bodyPr>
                <a:lstStyle/>
                <a:p>
                  <a:r>
                    <a:rPr lang="en-US" sz="1600" dirty="0">
                      <a:solidFill>
                        <a:srgbClr val="92D050"/>
                      </a:solidFill>
                    </a:rPr>
                    <a:t>Reference</a:t>
                  </a:r>
                </a:p>
                <a:p>
                  <a:r>
                    <a:rPr lang="en-US" sz="1600" dirty="0">
                      <a:solidFill>
                        <a:srgbClr val="92D050"/>
                      </a:solidFill>
                    </a:rPr>
                    <a:t>    count</a:t>
                  </a:r>
                  <a:endParaRPr lang="en-IN" sz="1600" dirty="0">
                    <a:solidFill>
                      <a:srgbClr val="92D050"/>
                    </a:solidFill>
                  </a:endParaRPr>
                </a:p>
              </p:txBody>
            </p:sp>
            <p:sp>
              <p:nvSpPr>
                <p:cNvPr id="49" name="TextBox 48">
                  <a:extLst>
                    <a:ext uri="{FF2B5EF4-FFF2-40B4-BE49-F238E27FC236}">
                      <a16:creationId xmlns:a16="http://schemas.microsoft.com/office/drawing/2014/main" xmlns="" id="{B4C92380-2B44-4D06-BDAE-3E872D8741B5}"/>
                    </a:ext>
                  </a:extLst>
                </p:cNvPr>
                <p:cNvSpPr txBox="1"/>
                <p:nvPr/>
              </p:nvSpPr>
              <p:spPr>
                <a:xfrm>
                  <a:off x="7341617" y="2865459"/>
                  <a:ext cx="864678" cy="369332"/>
                </a:xfrm>
                <a:prstGeom prst="rect">
                  <a:avLst/>
                </a:prstGeom>
                <a:grpFill/>
              </p:spPr>
              <p:txBody>
                <a:bodyPr wrap="square" rtlCol="0">
                  <a:spAutoFit/>
                </a:bodyPr>
                <a:lstStyle/>
                <a:p>
                  <a:r>
                    <a:rPr lang="en-US" dirty="0">
                      <a:solidFill>
                        <a:srgbClr val="92D050"/>
                      </a:solidFill>
                    </a:rPr>
                    <a:t>Value</a:t>
                  </a:r>
                  <a:endParaRPr lang="en-IN" dirty="0">
                    <a:solidFill>
                      <a:srgbClr val="92D050"/>
                    </a:solidFill>
                  </a:endParaRPr>
                </a:p>
              </p:txBody>
            </p:sp>
          </p:grpSp>
        </p:grpSp>
        <p:sp>
          <p:nvSpPr>
            <p:cNvPr id="43" name="TextBox 42">
              <a:extLst>
                <a:ext uri="{FF2B5EF4-FFF2-40B4-BE49-F238E27FC236}">
                  <a16:creationId xmlns:a16="http://schemas.microsoft.com/office/drawing/2014/main" xmlns="" id="{280414EF-10D4-4AC1-8271-8FF82668698D}"/>
                </a:ext>
              </a:extLst>
            </p:cNvPr>
            <p:cNvSpPr txBox="1"/>
            <p:nvPr/>
          </p:nvSpPr>
          <p:spPr>
            <a:xfrm>
              <a:off x="8898467" y="2898452"/>
              <a:ext cx="586330" cy="369332"/>
            </a:xfrm>
            <a:prstGeom prst="rect">
              <a:avLst/>
            </a:prstGeom>
            <a:grpFill/>
          </p:spPr>
          <p:txBody>
            <a:bodyPr wrap="square" rtlCol="0">
              <a:spAutoFit/>
            </a:bodyPr>
            <a:lstStyle/>
            <a:p>
              <a:r>
                <a:rPr lang="en-US" dirty="0">
                  <a:solidFill>
                    <a:srgbClr val="00B0F0"/>
                  </a:solidFill>
                </a:rPr>
                <a:t>142</a:t>
              </a:r>
              <a:endParaRPr lang="en-IN" dirty="0">
                <a:solidFill>
                  <a:srgbClr val="00B0F0"/>
                </a:solidFill>
              </a:endParaRPr>
            </a:p>
          </p:txBody>
        </p:sp>
      </p:grpSp>
      <p:sp>
        <p:nvSpPr>
          <p:cNvPr id="8" name="TextBox 7">
            <a:extLst>
              <a:ext uri="{FF2B5EF4-FFF2-40B4-BE49-F238E27FC236}">
                <a16:creationId xmlns:a16="http://schemas.microsoft.com/office/drawing/2014/main" xmlns="" id="{8A650719-971F-41ED-930F-BE246940E742}"/>
              </a:ext>
            </a:extLst>
          </p:cNvPr>
          <p:cNvSpPr txBox="1"/>
          <p:nvPr/>
        </p:nvSpPr>
        <p:spPr>
          <a:xfrm>
            <a:off x="1168401" y="5139170"/>
            <a:ext cx="1204930" cy="523220"/>
          </a:xfrm>
          <a:prstGeom prst="rect">
            <a:avLst/>
          </a:prstGeom>
          <a:noFill/>
        </p:spPr>
        <p:txBody>
          <a:bodyPr wrap="square" rtlCol="0">
            <a:spAutoFit/>
          </a:bodyPr>
          <a:lstStyle/>
          <a:p>
            <a:r>
              <a:rPr lang="en-US" sz="2800" dirty="0">
                <a:solidFill>
                  <a:schemeClr val="accent2"/>
                </a:solidFill>
              </a:rPr>
              <a:t>Del X</a:t>
            </a:r>
            <a:endParaRPr lang="en-IN" sz="2800" dirty="0">
              <a:solidFill>
                <a:schemeClr val="accent2"/>
              </a:solidFill>
            </a:endParaRPr>
          </a:p>
        </p:txBody>
      </p:sp>
    </p:spTree>
    <p:extLst>
      <p:ext uri="{BB962C8B-B14F-4D97-AF65-F5344CB8AC3E}">
        <p14:creationId xmlns:p14="http://schemas.microsoft.com/office/powerpoint/2010/main" val="15305119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14"/>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xit" presetSubtype="10" fill="hold" nodeType="clickEffect">
                                  <p:stCondLst>
                                    <p:cond delay="0"/>
                                  </p:stCondLst>
                                  <p:childTnLst>
                                    <p:animEffect transition="out" filter="randombar(horizontal)">
                                      <p:cBhvr>
                                        <p:cTn id="20" dur="500"/>
                                        <p:tgtEl>
                                          <p:spTgt spid="52"/>
                                        </p:tgtEl>
                                      </p:cBhvr>
                                    </p:animEffect>
                                    <p:set>
                                      <p:cBhvr>
                                        <p:cTn id="21" dur="1" fill="hold">
                                          <p:stCondLst>
                                            <p:cond delay="499"/>
                                          </p:stCondLst>
                                        </p:cTn>
                                        <p:tgtEl>
                                          <p:spTgt spid="5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additive="base">
                                        <p:cTn id="26" dur="500" fill="hold"/>
                                        <p:tgtEl>
                                          <p:spTgt spid="40"/>
                                        </p:tgtEl>
                                        <p:attrNameLst>
                                          <p:attrName>ppt_x</p:attrName>
                                        </p:attrNameLst>
                                      </p:cBhvr>
                                      <p:tavLst>
                                        <p:tav tm="0">
                                          <p:val>
                                            <p:strVal val="#ppt_x"/>
                                          </p:val>
                                        </p:tav>
                                        <p:tav tm="100000">
                                          <p:val>
                                            <p:strVal val="#ppt_x"/>
                                          </p:val>
                                        </p:tav>
                                      </p:tavLst>
                                    </p:anim>
                                    <p:anim calcmode="lin" valueType="num">
                                      <p:cBhvr additive="base">
                                        <p:cTn id="2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5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610117"/>
            <a:ext cx="11214100" cy="535531"/>
          </a:xfrm>
        </p:spPr>
        <p:txBody>
          <a:bodyPr/>
          <a:lstStyle/>
          <a:p>
            <a:r>
              <a:rPr lang="en-US" dirty="0" smtClean="0"/>
              <a:t>Content</a:t>
            </a:r>
            <a:endParaRPr lang="en-US" dirty="0"/>
          </a:p>
        </p:txBody>
      </p:sp>
      <p:pic>
        <p:nvPicPr>
          <p:cNvPr id="25" name="Picture Placeholder 24" descr="Bar chart">
            <a:extLst>
              <a:ext uri="{FF2B5EF4-FFF2-40B4-BE49-F238E27FC236}">
                <a16:creationId xmlns:a16="http://schemas.microsoft.com/office/drawing/2014/main" xmlns="" id="{C03AAFA7-022A-47F8-9DA1-7DC3897D1E52}"/>
              </a:ext>
            </a:extLst>
          </p:cNvPr>
          <p:cNvPicPr>
            <a:picLocks noGrp="1" noChangeAspect="1"/>
          </p:cNvPicPr>
          <p:nvPr>
            <p:ph type="pic" sz="quarter" idx="13"/>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rcRect t="63" b="63"/>
          <a:stretch>
            <a:fillRect/>
          </a:stretch>
        </p:blipFill>
        <p:spPr>
          <a:xfrm>
            <a:off x="5466246" y="2096714"/>
            <a:ext cx="1259505" cy="1259505"/>
          </a:xfrm>
        </p:spPr>
      </p:pic>
      <p:sp>
        <p:nvSpPr>
          <p:cNvPr id="19" name="Text Placeholder 18">
            <a:extLst>
              <a:ext uri="{FF2B5EF4-FFF2-40B4-BE49-F238E27FC236}">
                <a16:creationId xmlns:a16="http://schemas.microsoft.com/office/drawing/2014/main" xmlns="" id="{782206B1-586F-4254-9B36-D06C4E294ACF}"/>
              </a:ext>
            </a:extLst>
          </p:cNvPr>
          <p:cNvSpPr>
            <a:spLocks noGrp="1"/>
          </p:cNvSpPr>
          <p:nvPr>
            <p:ph type="body" sz="quarter" idx="18"/>
          </p:nvPr>
        </p:nvSpPr>
        <p:spPr>
          <a:xfrm>
            <a:off x="3049319" y="4240093"/>
            <a:ext cx="1776140" cy="1463040"/>
          </a:xfrm>
        </p:spPr>
        <p:txBody>
          <a:bodyPr/>
          <a:lstStyle/>
          <a:p>
            <a:r>
              <a:rPr lang="en-US" dirty="0"/>
              <a:t>2</a:t>
            </a:r>
            <a:r>
              <a:rPr lang="en-US" dirty="0" smtClean="0"/>
              <a:t>. Introduction to ML</a:t>
            </a:r>
            <a:endParaRPr lang="en-US" dirty="0"/>
          </a:p>
        </p:txBody>
      </p:sp>
      <p:pic>
        <p:nvPicPr>
          <p:cNvPr id="27" name="Picture Placeholder 26" descr="Clock">
            <a:extLst>
              <a:ext uri="{FF2B5EF4-FFF2-40B4-BE49-F238E27FC236}">
                <a16:creationId xmlns:a16="http://schemas.microsoft.com/office/drawing/2014/main" xmlns="" id="{6F737161-FE67-434D-A781-59EDB9EDCB23}"/>
              </a:ext>
            </a:extLst>
          </p:cNvPr>
          <p:cNvPicPr>
            <a:picLocks noGrp="1" noChangeAspect="1"/>
          </p:cNvPicPr>
          <p:nvPr>
            <p:ph type="pic" sz="quarter" idx="14"/>
          </p:nvPr>
        </p:nvPicPr>
        <p:blipFill>
          <a:blip r:embed="rId4">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a:fillRect/>
          </a:stretch>
        </p:blipFill>
        <p:spPr>
          <a:xfrm>
            <a:off x="3222228" y="2096715"/>
            <a:ext cx="1259505" cy="1259505"/>
          </a:xfrm>
        </p:spPr>
      </p:pic>
      <p:sp>
        <p:nvSpPr>
          <p:cNvPr id="20" name="Text Placeholder 19">
            <a:extLst>
              <a:ext uri="{FF2B5EF4-FFF2-40B4-BE49-F238E27FC236}">
                <a16:creationId xmlns:a16="http://schemas.microsoft.com/office/drawing/2014/main" xmlns="" id="{CB924A29-3538-4A3F-82A6-D2A7538C2111}"/>
              </a:ext>
            </a:extLst>
          </p:cNvPr>
          <p:cNvSpPr>
            <a:spLocks noGrp="1"/>
          </p:cNvSpPr>
          <p:nvPr>
            <p:ph type="body" sz="quarter" idx="19"/>
          </p:nvPr>
        </p:nvSpPr>
        <p:spPr>
          <a:xfrm>
            <a:off x="768648" y="4240093"/>
            <a:ext cx="1776140" cy="1463040"/>
          </a:xfrm>
        </p:spPr>
        <p:txBody>
          <a:bodyPr/>
          <a:lstStyle/>
          <a:p>
            <a:r>
              <a:rPr lang="en-US" dirty="0"/>
              <a:t>1</a:t>
            </a:r>
            <a:r>
              <a:rPr lang="en-US" dirty="0" smtClean="0"/>
              <a:t>. Roadmap of our </a:t>
            </a:r>
            <a:r>
              <a:rPr lang="en-US" dirty="0" smtClean="0"/>
              <a:t>6 </a:t>
            </a:r>
            <a:r>
              <a:rPr lang="en-US" dirty="0" smtClean="0"/>
              <a:t>days ML workshop</a:t>
            </a:r>
            <a:endParaRPr lang="en-US" dirty="0"/>
          </a:p>
        </p:txBody>
      </p:sp>
      <p:pic>
        <p:nvPicPr>
          <p:cNvPr id="29" name="Picture Placeholder 28" descr="Microscope">
            <a:extLst>
              <a:ext uri="{FF2B5EF4-FFF2-40B4-BE49-F238E27FC236}">
                <a16:creationId xmlns:a16="http://schemas.microsoft.com/office/drawing/2014/main" xmlns="" id="{9E5BF01B-21D6-4D43-9CAE-0298685C1A7B}"/>
              </a:ext>
            </a:extLst>
          </p:cNvPr>
          <p:cNvPicPr>
            <a:picLocks noGrp="1" noChangeAspect="1"/>
          </p:cNvPicPr>
          <p:nvPr>
            <p:ph type="pic" sz="quarter" idx="15"/>
          </p:nvPr>
        </p:nvPicPr>
        <p:blipFill>
          <a:blip r:embed="rId6">
            <a:extLst>
              <a:ext uri="{28A0092B-C50C-407E-A947-70E740481C1C}">
                <a14:useLocalDpi xmlns:a14="http://schemas.microsoft.com/office/drawing/2010/main"/>
              </a:ext>
              <a:ext uri="{96DAC541-7B7A-43D3-8B79-37D633B846F1}">
                <asvg:svgBlip xmlns:asvg="http://schemas.microsoft.com/office/drawing/2016/SVG/main" xmlns="" r:embed="rId7"/>
              </a:ext>
            </a:extLst>
          </a:blip>
          <a:srcRect t="63" b="63"/>
          <a:stretch>
            <a:fillRect/>
          </a:stretch>
        </p:blipFill>
        <p:spPr>
          <a:xfrm>
            <a:off x="9992695" y="2096715"/>
            <a:ext cx="1259505" cy="1259505"/>
          </a:xfrm>
        </p:spPr>
      </p:pic>
      <p:sp>
        <p:nvSpPr>
          <p:cNvPr id="21" name="Text Placeholder 20">
            <a:extLst>
              <a:ext uri="{FF2B5EF4-FFF2-40B4-BE49-F238E27FC236}">
                <a16:creationId xmlns:a16="http://schemas.microsoft.com/office/drawing/2014/main" xmlns="" id="{1B8F0371-4F69-4131-91BF-9AB99E6EE89B}"/>
              </a:ext>
            </a:extLst>
          </p:cNvPr>
          <p:cNvSpPr>
            <a:spLocks noGrp="1"/>
          </p:cNvSpPr>
          <p:nvPr>
            <p:ph type="body" sz="quarter" idx="20"/>
          </p:nvPr>
        </p:nvSpPr>
        <p:spPr/>
        <p:txBody>
          <a:bodyPr/>
          <a:lstStyle/>
          <a:p>
            <a:r>
              <a:rPr lang="en-US" dirty="0" smtClean="0"/>
              <a:t>3. Python summary</a:t>
            </a:r>
            <a:endParaRPr lang="en-US" dirty="0"/>
          </a:p>
        </p:txBody>
      </p:sp>
      <p:pic>
        <p:nvPicPr>
          <p:cNvPr id="31" name="Picture Placeholder 30" descr="Magnifying glass">
            <a:extLst>
              <a:ext uri="{FF2B5EF4-FFF2-40B4-BE49-F238E27FC236}">
                <a16:creationId xmlns:a16="http://schemas.microsoft.com/office/drawing/2014/main" xmlns="" id="{089E8AB6-C16E-4752-810F-8F98DB929DB5}"/>
              </a:ext>
            </a:extLst>
          </p:cNvPr>
          <p:cNvPicPr>
            <a:picLocks noGrp="1" noChangeAspect="1"/>
          </p:cNvPicPr>
          <p:nvPr>
            <p:ph type="pic" sz="quarter" idx="16"/>
          </p:nvPr>
        </p:nvPicPr>
        <p:blipFill>
          <a:blip r:embed="rId8">
            <a:extLst>
              <a:ext uri="{28A0092B-C50C-407E-A947-70E740481C1C}">
                <a14:useLocalDpi xmlns:a14="http://schemas.microsoft.com/office/drawing/2010/main"/>
              </a:ext>
              <a:ext uri="{96DAC541-7B7A-43D3-8B79-37D633B846F1}">
                <asvg:svgBlip xmlns:asvg="http://schemas.microsoft.com/office/drawing/2016/SVG/main" xmlns="" r:embed="rId9"/>
              </a:ext>
            </a:extLst>
          </a:blip>
          <a:srcRect/>
          <a:stretch>
            <a:fillRect/>
          </a:stretch>
        </p:blipFill>
        <p:spPr/>
      </p:pic>
      <p:sp>
        <p:nvSpPr>
          <p:cNvPr id="22" name="Text Placeholder 21">
            <a:extLst>
              <a:ext uri="{FF2B5EF4-FFF2-40B4-BE49-F238E27FC236}">
                <a16:creationId xmlns:a16="http://schemas.microsoft.com/office/drawing/2014/main" xmlns="" id="{78CACAF1-61EA-4605-A8FE-2EEE752B49FF}"/>
              </a:ext>
            </a:extLst>
          </p:cNvPr>
          <p:cNvSpPr>
            <a:spLocks noGrp="1"/>
          </p:cNvSpPr>
          <p:nvPr>
            <p:ph type="body" sz="quarter" idx="21"/>
          </p:nvPr>
        </p:nvSpPr>
        <p:spPr/>
        <p:txBody>
          <a:bodyPr/>
          <a:lstStyle/>
          <a:p>
            <a:r>
              <a:rPr lang="en-US" dirty="0" smtClean="0"/>
              <a:t>4. IDE Installation</a:t>
            </a:r>
            <a:endParaRPr lang="en-US" dirty="0"/>
          </a:p>
        </p:txBody>
      </p:sp>
      <p:pic>
        <p:nvPicPr>
          <p:cNvPr id="33" name="Picture Placeholder 32" descr="Head with Gears">
            <a:extLst>
              <a:ext uri="{FF2B5EF4-FFF2-40B4-BE49-F238E27FC236}">
                <a16:creationId xmlns:a16="http://schemas.microsoft.com/office/drawing/2014/main" xmlns="" id="{CC9DBBE5-5AD0-41E8-A719-84509E5D9F9E}"/>
              </a:ext>
            </a:extLst>
          </p:cNvPr>
          <p:cNvPicPr>
            <a:picLocks noGrp="1" noChangeAspect="1"/>
          </p:cNvPicPr>
          <p:nvPr>
            <p:ph type="pic" sz="quarter" idx="17"/>
          </p:nvPr>
        </p:nvPicPr>
        <p:blipFill>
          <a:blip r:embed="rId10">
            <a:extLst>
              <a:ext uri="{28A0092B-C50C-407E-A947-70E740481C1C}">
                <a14:useLocalDpi xmlns:a14="http://schemas.microsoft.com/office/drawing/2010/main"/>
              </a:ext>
              <a:ext uri="{96DAC541-7B7A-43D3-8B79-37D633B846F1}">
                <asvg:svgBlip xmlns:asvg="http://schemas.microsoft.com/office/drawing/2016/SVG/main" xmlns="" r:embed="rId11"/>
              </a:ext>
            </a:extLst>
          </a:blip>
          <a:srcRect t="63" b="63"/>
          <a:stretch>
            <a:fillRect/>
          </a:stretch>
        </p:blipFill>
        <p:spPr>
          <a:xfrm>
            <a:off x="978211" y="2029522"/>
            <a:ext cx="1259505" cy="1259505"/>
          </a:xfrm>
        </p:spPr>
      </p:pic>
      <p:sp>
        <p:nvSpPr>
          <p:cNvPr id="23" name="Text Placeholder 22">
            <a:extLst>
              <a:ext uri="{FF2B5EF4-FFF2-40B4-BE49-F238E27FC236}">
                <a16:creationId xmlns:a16="http://schemas.microsoft.com/office/drawing/2014/main" xmlns="" id="{8D05A34F-7712-46DB-AB5B-272E294B62EE}"/>
              </a:ext>
            </a:extLst>
          </p:cNvPr>
          <p:cNvSpPr>
            <a:spLocks noGrp="1"/>
          </p:cNvSpPr>
          <p:nvPr>
            <p:ph type="body" sz="quarter" idx="22"/>
          </p:nvPr>
        </p:nvSpPr>
        <p:spPr/>
        <p:txBody>
          <a:bodyPr/>
          <a:lstStyle/>
          <a:p>
            <a:r>
              <a:rPr lang="en-US" dirty="0" smtClean="0"/>
              <a:t>5. Variable and Data Types in Python</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Tree>
    <p:extLst>
      <p:ext uri="{BB962C8B-B14F-4D97-AF65-F5344CB8AC3E}">
        <p14:creationId xmlns:p14="http://schemas.microsoft.com/office/powerpoint/2010/main" val="389213141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9">
                                            <p:txEl>
                                              <p:pRg st="0" end="0"/>
                                            </p:txEl>
                                          </p:spTgt>
                                        </p:tgtEl>
                                        <p:attrNameLst>
                                          <p:attrName>style.visibility</p:attrName>
                                        </p:attrNameLst>
                                      </p:cBhvr>
                                      <p:to>
                                        <p:strVal val="visible"/>
                                      </p:to>
                                    </p:set>
                                    <p:animEffect transition="in" filter="fade">
                                      <p:cBhvr>
                                        <p:cTn id="24" dur="1000"/>
                                        <p:tgtEl>
                                          <p:spTgt spid="19">
                                            <p:txEl>
                                              <p:pRg st="0" end="0"/>
                                            </p:txEl>
                                          </p:spTgt>
                                        </p:tgtEl>
                                      </p:cBhvr>
                                    </p:animEffect>
                                    <p:anim calcmode="lin" valueType="num">
                                      <p:cBhvr>
                                        <p:cTn id="25"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1">
                                            <p:txEl>
                                              <p:pRg st="0" end="0"/>
                                            </p:txEl>
                                          </p:spTgt>
                                        </p:tgtEl>
                                        <p:attrNameLst>
                                          <p:attrName>style.visibility</p:attrName>
                                        </p:attrNameLst>
                                      </p:cBhvr>
                                      <p:to>
                                        <p:strVal val="visible"/>
                                      </p:to>
                                    </p:set>
                                    <p:animEffect transition="in" filter="fade">
                                      <p:cBhvr>
                                        <p:cTn id="36" dur="1000"/>
                                        <p:tgtEl>
                                          <p:spTgt spid="21">
                                            <p:txEl>
                                              <p:pRg st="0" end="0"/>
                                            </p:txEl>
                                          </p:spTgt>
                                        </p:tgtEl>
                                      </p:cBhvr>
                                    </p:animEffect>
                                    <p:anim calcmode="lin" valueType="num">
                                      <p:cBhvr>
                                        <p:cTn id="37"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2">
                                            <p:txEl>
                                              <p:pRg st="0" end="0"/>
                                            </p:txEl>
                                          </p:spTgt>
                                        </p:tgtEl>
                                        <p:attrNameLst>
                                          <p:attrName>style.visibility</p:attrName>
                                        </p:attrNameLst>
                                      </p:cBhvr>
                                      <p:to>
                                        <p:strVal val="visible"/>
                                      </p:to>
                                    </p:set>
                                    <p:animEffect transition="in" filter="fade">
                                      <p:cBhvr>
                                        <p:cTn id="48" dur="1000"/>
                                        <p:tgtEl>
                                          <p:spTgt spid="22">
                                            <p:txEl>
                                              <p:pRg st="0" end="0"/>
                                            </p:txEl>
                                          </p:spTgt>
                                        </p:tgtEl>
                                      </p:cBhvr>
                                    </p:animEffect>
                                    <p:anim calcmode="lin" valueType="num">
                                      <p:cBhvr>
                                        <p:cTn id="49"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3">
                                            <p:txEl>
                                              <p:pRg st="0" end="0"/>
                                            </p:txEl>
                                          </p:spTgt>
                                        </p:tgtEl>
                                        <p:attrNameLst>
                                          <p:attrName>style.visibility</p:attrName>
                                        </p:attrNameLst>
                                      </p:cBhvr>
                                      <p:to>
                                        <p:strVal val="visible"/>
                                      </p:to>
                                    </p:set>
                                    <p:animEffect transition="in" filter="fade">
                                      <p:cBhvr>
                                        <p:cTn id="60" dur="1000"/>
                                        <p:tgtEl>
                                          <p:spTgt spid="23">
                                            <p:txEl>
                                              <p:pRg st="0" end="0"/>
                                            </p:txEl>
                                          </p:spTgt>
                                        </p:tgtEl>
                                      </p:cBhvr>
                                    </p:animEffect>
                                    <p:anim calcmode="lin" valueType="num">
                                      <p:cBhvr>
                                        <p:cTn id="61"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0" grpId="0" build="p"/>
      <p:bldP spid="21" grpId="0" build="p"/>
      <p:bldP spid="22" grpId="0" build="p"/>
      <p:bldP spid="2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B497323E-290B-4B73-9837-455D468F124B}"/>
              </a:ext>
            </a:extLst>
          </p:cNvPr>
          <p:cNvSpPr txBox="1">
            <a:spLocks/>
          </p:cNvSpPr>
          <p:nvPr/>
        </p:nvSpPr>
        <p:spPr>
          <a:xfrm>
            <a:off x="508000" y="346260"/>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defRPr/>
            </a:pPr>
            <a:r>
              <a:rPr lang="en-IN" u="sng">
                <a:solidFill>
                  <a:prstClr val="white"/>
                </a:solidFill>
                <a:latin typeface="Garamond" panose="02020404030301010803"/>
              </a:rPr>
              <a:t>Variables in python</a:t>
            </a:r>
          </a:p>
        </p:txBody>
      </p:sp>
      <p:sp>
        <p:nvSpPr>
          <p:cNvPr id="10" name="Rectangle: Rounded Corners 9">
            <a:extLst>
              <a:ext uri="{FF2B5EF4-FFF2-40B4-BE49-F238E27FC236}">
                <a16:creationId xmlns="" xmlns:a16="http://schemas.microsoft.com/office/drawing/2014/main" id="{66E17FB1-4153-4CFD-99B9-ED6BD9A740AC}"/>
              </a:ext>
            </a:extLst>
          </p:cNvPr>
          <p:cNvSpPr/>
          <p:nvPr/>
        </p:nvSpPr>
        <p:spPr>
          <a:xfrm>
            <a:off x="762000" y="2125133"/>
            <a:ext cx="3064933" cy="38354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dirty="0">
              <a:solidFill>
                <a:prstClr val="white"/>
              </a:solidFill>
            </a:endParaRPr>
          </a:p>
        </p:txBody>
      </p:sp>
      <p:sp>
        <p:nvSpPr>
          <p:cNvPr id="11" name="Oval 10">
            <a:extLst>
              <a:ext uri="{FF2B5EF4-FFF2-40B4-BE49-F238E27FC236}">
                <a16:creationId xmlns="" xmlns:a16="http://schemas.microsoft.com/office/drawing/2014/main" id="{169CF3B5-945F-4233-84F4-06C51B52877F}"/>
              </a:ext>
            </a:extLst>
          </p:cNvPr>
          <p:cNvSpPr/>
          <p:nvPr/>
        </p:nvSpPr>
        <p:spPr>
          <a:xfrm>
            <a:off x="1168400" y="2353733"/>
            <a:ext cx="211667" cy="220134"/>
          </a:xfrm>
          <a:prstGeom prst="ellipse">
            <a:avLst/>
          </a:prstGeom>
          <a:solidFill>
            <a:srgbClr val="FFC0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a:solidFill>
                <a:prstClr val="white"/>
              </a:solidFill>
            </a:endParaRPr>
          </a:p>
        </p:txBody>
      </p:sp>
      <p:sp>
        <p:nvSpPr>
          <p:cNvPr id="12" name="Oval 11">
            <a:extLst>
              <a:ext uri="{FF2B5EF4-FFF2-40B4-BE49-F238E27FC236}">
                <a16:creationId xmlns="" xmlns:a16="http://schemas.microsoft.com/office/drawing/2014/main" id="{09094162-75DC-4AC6-B9C2-392F48A0D14D}"/>
              </a:ext>
            </a:extLst>
          </p:cNvPr>
          <p:cNvSpPr/>
          <p:nvPr/>
        </p:nvSpPr>
        <p:spPr>
          <a:xfrm>
            <a:off x="1494364" y="2345267"/>
            <a:ext cx="211667" cy="220134"/>
          </a:xfrm>
          <a:prstGeom prst="ellipse">
            <a:avLst/>
          </a:prstGeom>
          <a:solidFill>
            <a:srgbClr val="FF00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a:solidFill>
                <a:prstClr val="white"/>
              </a:solidFill>
            </a:endParaRPr>
          </a:p>
        </p:txBody>
      </p:sp>
      <p:sp>
        <p:nvSpPr>
          <p:cNvPr id="13" name="Oval 12">
            <a:extLst>
              <a:ext uri="{FF2B5EF4-FFF2-40B4-BE49-F238E27FC236}">
                <a16:creationId xmlns="" xmlns:a16="http://schemas.microsoft.com/office/drawing/2014/main" id="{A18B0CAB-1D2A-4818-ACA5-B4DE1B8ED57F}"/>
              </a:ext>
            </a:extLst>
          </p:cNvPr>
          <p:cNvSpPr/>
          <p:nvPr/>
        </p:nvSpPr>
        <p:spPr>
          <a:xfrm>
            <a:off x="1828796" y="2353733"/>
            <a:ext cx="211667" cy="220134"/>
          </a:xfrm>
          <a:prstGeom prst="ellipse">
            <a:avLst/>
          </a:prstGeom>
          <a:solidFill>
            <a:srgbClr val="0070C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a:solidFill>
                <a:prstClr val="white"/>
              </a:solidFill>
            </a:endParaRPr>
          </a:p>
        </p:txBody>
      </p:sp>
      <mc:AlternateContent xmlns:mc="http://schemas.openxmlformats.org/markup-compatibility/2006">
        <mc:Choice xmlns="" xmlns:am3d="http://schemas.microsoft.com/office/drawing/2017/model3d" Requires="am3d">
          <p:graphicFrame>
            <p:nvGraphicFramePr>
              <p:cNvPr id="14" name="3D Model 13" descr="Light Gray Question mark">
                <a:extLst>
                  <a:ext uri="{FF2B5EF4-FFF2-40B4-BE49-F238E27FC236}">
                    <a16:creationId xmlns:a16="http://schemas.microsoft.com/office/drawing/2014/main" id="{6FF79971-93E8-467A-AB99-88DACF76F152}"/>
                  </a:ext>
                </a:extLst>
              </p:cNvPr>
              <p:cNvGraphicFramePr>
                <a:graphicFrameLocks noChangeAspect="1"/>
              </p:cNvGraphicFramePr>
              <p:nvPr/>
            </p:nvGraphicFramePr>
            <p:xfrm>
              <a:off x="11153748" y="345387"/>
              <a:ext cx="612317" cy="992346"/>
            </p:xfrm>
            <a:graphic>
              <a:graphicData uri="http://schemas.microsoft.com/office/drawing/2017/model3d">
                <am3d:model3d r:embed="rId3">
                  <am3d:spPr>
                    <a:xfrm>
                      <a:off x="0" y="0"/>
                      <a:ext cx="612317" cy="992346"/>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m3d:postTrans dx="0" dy="0" dz="0"/>
                  </am3d:trans>
                  <am3d:raster rName="Office3DRenderer" rVer="16.0.8326">
                    <am3d:blip r:embed="rId4"/>
                  </am3d:raster>
                  <am3d:objViewport viewportSz="12330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Light Gray Question mark">
                <a:extLst>
                  <a:ext uri="{FF2B5EF4-FFF2-40B4-BE49-F238E27FC236}">
                    <a16:creationId xmlns="" xmlns:a16="http://schemas.microsoft.com/office/drawing/2014/main" id="{6FF79971-93E8-467A-AB99-88DACF76F152}"/>
                  </a:ext>
                </a:extLst>
              </p:cNvPr>
              <p:cNvPicPr>
                <a:picLocks noGrp="1" noRot="1" noChangeAspect="1" noMove="1" noResize="1" noEditPoints="1" noAdjustHandles="1" noChangeArrowheads="1" noChangeShapeType="1" noCrop="1"/>
              </p:cNvPicPr>
              <p:nvPr/>
            </p:nvPicPr>
            <p:blipFill>
              <a:blip r:embed="rId5"/>
              <a:stretch>
                <a:fillRect/>
              </a:stretch>
            </p:blipFill>
            <p:spPr>
              <a:xfrm>
                <a:off x="11153748" y="345387"/>
                <a:ext cx="612317" cy="992346"/>
              </a:xfrm>
              <a:prstGeom prst="rect">
                <a:avLst/>
              </a:prstGeom>
            </p:spPr>
          </p:pic>
        </mc:Fallback>
      </mc:AlternateContent>
      <p:sp>
        <p:nvSpPr>
          <p:cNvPr id="15" name="TextBox 14">
            <a:extLst>
              <a:ext uri="{FF2B5EF4-FFF2-40B4-BE49-F238E27FC236}">
                <a16:creationId xmlns="" xmlns:a16="http://schemas.microsoft.com/office/drawing/2014/main" id="{3E05CF78-7B28-43F0-A12A-A170F53537D8}"/>
              </a:ext>
            </a:extLst>
          </p:cNvPr>
          <p:cNvSpPr txBox="1"/>
          <p:nvPr/>
        </p:nvSpPr>
        <p:spPr>
          <a:xfrm>
            <a:off x="1168400" y="2853267"/>
            <a:ext cx="1676400" cy="584775"/>
          </a:xfrm>
          <a:prstGeom prst="rect">
            <a:avLst/>
          </a:prstGeom>
          <a:noFill/>
        </p:spPr>
        <p:txBody>
          <a:bodyPr wrap="square" rtlCol="0">
            <a:spAutoFit/>
          </a:bodyPr>
          <a:lstStyle/>
          <a:p>
            <a:pPr defTabSz="457200"/>
            <a:r>
              <a:rPr lang="en-US" sz="3200" dirty="0">
                <a:solidFill>
                  <a:prstClr val="white"/>
                </a:solidFill>
                <a:latin typeface="Calibri Light" panose="020F0302020204030204"/>
              </a:rPr>
              <a:t>X = </a:t>
            </a:r>
            <a:r>
              <a:rPr lang="en-US" sz="3200" dirty="0">
                <a:solidFill>
                  <a:srgbClr val="00B0F0"/>
                </a:solidFill>
                <a:latin typeface="Calibri Light" panose="020F0302020204030204"/>
              </a:rPr>
              <a:t>543</a:t>
            </a:r>
            <a:endParaRPr lang="en-IN" sz="3200" dirty="0">
              <a:solidFill>
                <a:srgbClr val="00B0F0"/>
              </a:solidFill>
              <a:latin typeface="Calibri Light" panose="020F0302020204030204"/>
            </a:endParaRPr>
          </a:p>
        </p:txBody>
      </p:sp>
      <p:sp>
        <p:nvSpPr>
          <p:cNvPr id="37" name="TextBox 36">
            <a:extLst>
              <a:ext uri="{FF2B5EF4-FFF2-40B4-BE49-F238E27FC236}">
                <a16:creationId xmlns="" xmlns:a16="http://schemas.microsoft.com/office/drawing/2014/main" id="{2AD8AE20-C398-40AB-AA7D-92764A71FA0C}"/>
              </a:ext>
            </a:extLst>
          </p:cNvPr>
          <p:cNvSpPr txBox="1"/>
          <p:nvPr/>
        </p:nvSpPr>
        <p:spPr>
          <a:xfrm>
            <a:off x="1168400" y="3568125"/>
            <a:ext cx="1439333" cy="584775"/>
          </a:xfrm>
          <a:prstGeom prst="rect">
            <a:avLst/>
          </a:prstGeom>
          <a:noFill/>
        </p:spPr>
        <p:txBody>
          <a:bodyPr wrap="square" rtlCol="0">
            <a:spAutoFit/>
          </a:bodyPr>
          <a:lstStyle/>
          <a:p>
            <a:pPr defTabSz="457200"/>
            <a:r>
              <a:rPr lang="en-US" sz="3200" dirty="0">
                <a:solidFill>
                  <a:prstClr val="white"/>
                </a:solidFill>
                <a:latin typeface="Calibri Light" panose="020F0302020204030204"/>
              </a:rPr>
              <a:t>X = </a:t>
            </a:r>
            <a:r>
              <a:rPr lang="en-US" sz="3200" dirty="0">
                <a:solidFill>
                  <a:srgbClr val="00B0F0"/>
                </a:solidFill>
                <a:latin typeface="Calibri Light" panose="020F0302020204030204"/>
              </a:rPr>
              <a:t>142</a:t>
            </a:r>
            <a:endParaRPr lang="en-IN" sz="3200" dirty="0">
              <a:solidFill>
                <a:srgbClr val="00B0F0"/>
              </a:solidFill>
              <a:latin typeface="Calibri Light" panose="020F0302020204030204"/>
            </a:endParaRPr>
          </a:p>
        </p:txBody>
      </p:sp>
      <p:sp>
        <p:nvSpPr>
          <p:cNvPr id="4" name="TextBox 3">
            <a:extLst>
              <a:ext uri="{FF2B5EF4-FFF2-40B4-BE49-F238E27FC236}">
                <a16:creationId xmlns="" xmlns:a16="http://schemas.microsoft.com/office/drawing/2014/main" id="{EBF84650-06A5-4F57-8395-EAEC2D187B2A}"/>
              </a:ext>
            </a:extLst>
          </p:cNvPr>
          <p:cNvSpPr txBox="1"/>
          <p:nvPr/>
        </p:nvSpPr>
        <p:spPr>
          <a:xfrm>
            <a:off x="1168400" y="4398573"/>
            <a:ext cx="1364843" cy="646331"/>
          </a:xfrm>
          <a:prstGeom prst="rect">
            <a:avLst/>
          </a:prstGeom>
          <a:noFill/>
        </p:spPr>
        <p:txBody>
          <a:bodyPr wrap="square" rtlCol="0">
            <a:spAutoFit/>
          </a:bodyPr>
          <a:lstStyle/>
          <a:p>
            <a:pPr defTabSz="457200"/>
            <a:r>
              <a:rPr lang="en-US" sz="3600" dirty="0">
                <a:solidFill>
                  <a:srgbClr val="92D050"/>
                </a:solidFill>
              </a:rPr>
              <a:t>Y = X</a:t>
            </a:r>
            <a:endParaRPr lang="en-IN" sz="3600" dirty="0">
              <a:solidFill>
                <a:srgbClr val="92D050"/>
              </a:solidFill>
            </a:endParaRPr>
          </a:p>
        </p:txBody>
      </p:sp>
      <p:sp>
        <p:nvSpPr>
          <p:cNvPr id="5" name="Rectangle: Rounded Corners 4">
            <a:extLst>
              <a:ext uri="{FF2B5EF4-FFF2-40B4-BE49-F238E27FC236}">
                <a16:creationId xmlns="" xmlns:a16="http://schemas.microsoft.com/office/drawing/2014/main" id="{98E5C92B-4505-4CF6-B4AC-1AB7A982536B}"/>
              </a:ext>
            </a:extLst>
          </p:cNvPr>
          <p:cNvSpPr/>
          <p:nvPr/>
        </p:nvSpPr>
        <p:spPr>
          <a:xfrm>
            <a:off x="4224866" y="3804991"/>
            <a:ext cx="728133" cy="7694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4400" dirty="0">
                <a:solidFill>
                  <a:srgbClr val="FFC000"/>
                </a:solidFill>
              </a:rPr>
              <a:t>Y</a:t>
            </a:r>
            <a:endParaRPr lang="en-IN" sz="4400" dirty="0">
              <a:solidFill>
                <a:srgbClr val="FFC000"/>
              </a:solidFill>
            </a:endParaRPr>
          </a:p>
        </p:txBody>
      </p:sp>
      <p:cxnSp>
        <p:nvCxnSpPr>
          <p:cNvPr id="7" name="Straight Arrow Connector 6">
            <a:extLst>
              <a:ext uri="{FF2B5EF4-FFF2-40B4-BE49-F238E27FC236}">
                <a16:creationId xmlns="" xmlns:a16="http://schemas.microsoft.com/office/drawing/2014/main" id="{02D6CA20-9339-4B54-A8FB-8D404801A7EC}"/>
              </a:ext>
            </a:extLst>
          </p:cNvPr>
          <p:cNvCxnSpPr>
            <a:cxnSpLocks/>
          </p:cNvCxnSpPr>
          <p:nvPr/>
        </p:nvCxnSpPr>
        <p:spPr>
          <a:xfrm>
            <a:off x="5151985" y="4174263"/>
            <a:ext cx="172717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 xmlns:a16="http://schemas.microsoft.com/office/drawing/2014/main" id="{9E1003C7-C827-43AF-A66A-52A0CE35399C}"/>
              </a:ext>
            </a:extLst>
          </p:cNvPr>
          <p:cNvGrpSpPr/>
          <p:nvPr/>
        </p:nvGrpSpPr>
        <p:grpSpPr>
          <a:xfrm>
            <a:off x="7068623" y="2764903"/>
            <a:ext cx="2946404" cy="2642473"/>
            <a:chOff x="7040029" y="893517"/>
            <a:chExt cx="2946404" cy="2642473"/>
          </a:xfrm>
        </p:grpSpPr>
        <p:grpSp>
          <p:nvGrpSpPr>
            <p:cNvPr id="42" name="Group 41">
              <a:extLst>
                <a:ext uri="{FF2B5EF4-FFF2-40B4-BE49-F238E27FC236}">
                  <a16:creationId xmlns="" xmlns:a16="http://schemas.microsoft.com/office/drawing/2014/main" id="{3EF93314-9E93-4445-A347-AADF5CEDD083}"/>
                </a:ext>
              </a:extLst>
            </p:cNvPr>
            <p:cNvGrpSpPr/>
            <p:nvPr/>
          </p:nvGrpSpPr>
          <p:grpSpPr>
            <a:xfrm>
              <a:off x="7040029" y="893517"/>
              <a:ext cx="2946404" cy="2642473"/>
              <a:chOff x="6959594" y="860524"/>
              <a:chExt cx="2946404" cy="2642473"/>
            </a:xfrm>
          </p:grpSpPr>
          <p:sp>
            <p:nvSpPr>
              <p:cNvPr id="44" name="Rectangle 43">
                <a:extLst>
                  <a:ext uri="{FF2B5EF4-FFF2-40B4-BE49-F238E27FC236}">
                    <a16:creationId xmlns="" xmlns:a16="http://schemas.microsoft.com/office/drawing/2014/main" id="{857C545A-F76F-4A9C-BE09-2ADCCA4A4BF4}"/>
                  </a:ext>
                </a:extLst>
              </p:cNvPr>
              <p:cNvSpPr/>
              <p:nvPr/>
            </p:nvSpPr>
            <p:spPr>
              <a:xfrm>
                <a:off x="6993362" y="860524"/>
                <a:ext cx="2887308" cy="264247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a:solidFill>
                    <a:prstClr val="white"/>
                  </a:solidFill>
                </a:endParaRPr>
              </a:p>
            </p:txBody>
          </p:sp>
          <p:graphicFrame>
            <p:nvGraphicFramePr>
              <p:cNvPr id="45" name="Diagram 44">
                <a:extLst>
                  <a:ext uri="{FF2B5EF4-FFF2-40B4-BE49-F238E27FC236}">
                    <a16:creationId xmlns="" xmlns:a16="http://schemas.microsoft.com/office/drawing/2014/main" id="{A2586F44-C5EF-44E2-92EA-968508EA4A77}"/>
                  </a:ext>
                </a:extLst>
              </p:cNvPr>
              <p:cNvGraphicFramePr/>
              <p:nvPr>
                <p:extLst>
                  <p:ext uri="{D42A27DB-BD31-4B8C-83A1-F6EECF244321}">
                    <p14:modId xmlns:p14="http://schemas.microsoft.com/office/powerpoint/2010/main" val="1307973344"/>
                  </p:ext>
                </p:extLst>
              </p:nvPr>
            </p:nvGraphicFramePr>
            <p:xfrm>
              <a:off x="6959594" y="985244"/>
              <a:ext cx="2946404" cy="23462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46" name="Group 45">
                <a:extLst>
                  <a:ext uri="{FF2B5EF4-FFF2-40B4-BE49-F238E27FC236}">
                    <a16:creationId xmlns="" xmlns:a16="http://schemas.microsoft.com/office/drawing/2014/main" id="{A3CE370E-D31F-4A8F-8A54-1A75D8B99762}"/>
                  </a:ext>
                </a:extLst>
              </p:cNvPr>
              <p:cNvGrpSpPr/>
              <p:nvPr/>
            </p:nvGrpSpPr>
            <p:grpSpPr>
              <a:xfrm>
                <a:off x="7188199" y="1694788"/>
                <a:ext cx="1121841" cy="1540003"/>
                <a:chOff x="7188199" y="1694788"/>
                <a:chExt cx="1121841" cy="1540003"/>
              </a:xfrm>
            </p:grpSpPr>
            <p:sp>
              <p:nvSpPr>
                <p:cNvPr id="47" name="TextBox 46">
                  <a:extLst>
                    <a:ext uri="{FF2B5EF4-FFF2-40B4-BE49-F238E27FC236}">
                      <a16:creationId xmlns="" xmlns:a16="http://schemas.microsoft.com/office/drawing/2014/main" id="{05032EB7-59BD-4D53-8C19-61069423FF64}"/>
                    </a:ext>
                  </a:extLst>
                </p:cNvPr>
                <p:cNvSpPr txBox="1"/>
                <p:nvPr/>
              </p:nvSpPr>
              <p:spPr>
                <a:xfrm>
                  <a:off x="7484533" y="1694788"/>
                  <a:ext cx="721761" cy="369332"/>
                </a:xfrm>
                <a:prstGeom prst="rect">
                  <a:avLst/>
                </a:prstGeom>
                <a:noFill/>
              </p:spPr>
              <p:txBody>
                <a:bodyPr wrap="square" rtlCol="0">
                  <a:spAutoFit/>
                </a:bodyPr>
                <a:lstStyle/>
                <a:p>
                  <a:pPr defTabSz="457200"/>
                  <a:r>
                    <a:rPr lang="en-US" dirty="0">
                      <a:solidFill>
                        <a:srgbClr val="92D050"/>
                      </a:solidFill>
                    </a:rPr>
                    <a:t>Type</a:t>
                  </a:r>
                  <a:endParaRPr lang="en-IN" dirty="0">
                    <a:solidFill>
                      <a:srgbClr val="92D050"/>
                    </a:solidFill>
                  </a:endParaRPr>
                </a:p>
              </p:txBody>
            </p:sp>
            <p:sp>
              <p:nvSpPr>
                <p:cNvPr id="48" name="TextBox 47">
                  <a:extLst>
                    <a:ext uri="{FF2B5EF4-FFF2-40B4-BE49-F238E27FC236}">
                      <a16:creationId xmlns="" xmlns:a16="http://schemas.microsoft.com/office/drawing/2014/main" id="{6B4A1664-F03F-4A36-AF27-FA78D58E2ADF}"/>
                    </a:ext>
                  </a:extLst>
                </p:cNvPr>
                <p:cNvSpPr txBox="1"/>
                <p:nvPr/>
              </p:nvSpPr>
              <p:spPr>
                <a:xfrm>
                  <a:off x="7188199" y="2181761"/>
                  <a:ext cx="1121841" cy="584775"/>
                </a:xfrm>
                <a:prstGeom prst="rect">
                  <a:avLst/>
                </a:prstGeom>
                <a:noFill/>
              </p:spPr>
              <p:txBody>
                <a:bodyPr wrap="square" rtlCol="0">
                  <a:spAutoFit/>
                </a:bodyPr>
                <a:lstStyle/>
                <a:p>
                  <a:pPr defTabSz="457200"/>
                  <a:r>
                    <a:rPr lang="en-US" sz="1600" dirty="0">
                      <a:solidFill>
                        <a:srgbClr val="92D050"/>
                      </a:solidFill>
                    </a:rPr>
                    <a:t>Reference</a:t>
                  </a:r>
                </a:p>
                <a:p>
                  <a:pPr defTabSz="457200"/>
                  <a:r>
                    <a:rPr lang="en-US" sz="1600" dirty="0">
                      <a:solidFill>
                        <a:srgbClr val="92D050"/>
                      </a:solidFill>
                    </a:rPr>
                    <a:t>    count</a:t>
                  </a:r>
                  <a:endParaRPr lang="en-IN" sz="1600" dirty="0">
                    <a:solidFill>
                      <a:srgbClr val="92D050"/>
                    </a:solidFill>
                  </a:endParaRPr>
                </a:p>
              </p:txBody>
            </p:sp>
            <p:sp>
              <p:nvSpPr>
                <p:cNvPr id="49" name="TextBox 48">
                  <a:extLst>
                    <a:ext uri="{FF2B5EF4-FFF2-40B4-BE49-F238E27FC236}">
                      <a16:creationId xmlns="" xmlns:a16="http://schemas.microsoft.com/office/drawing/2014/main" id="{B4C92380-2B44-4D06-BDAE-3E872D8741B5}"/>
                    </a:ext>
                  </a:extLst>
                </p:cNvPr>
                <p:cNvSpPr txBox="1"/>
                <p:nvPr/>
              </p:nvSpPr>
              <p:spPr>
                <a:xfrm>
                  <a:off x="7329739" y="2865459"/>
                  <a:ext cx="876555" cy="369332"/>
                </a:xfrm>
                <a:prstGeom prst="rect">
                  <a:avLst/>
                </a:prstGeom>
                <a:noFill/>
              </p:spPr>
              <p:txBody>
                <a:bodyPr wrap="square" rtlCol="0">
                  <a:spAutoFit/>
                </a:bodyPr>
                <a:lstStyle/>
                <a:p>
                  <a:pPr defTabSz="457200"/>
                  <a:r>
                    <a:rPr lang="en-US" dirty="0">
                      <a:solidFill>
                        <a:srgbClr val="92D050"/>
                      </a:solidFill>
                    </a:rPr>
                    <a:t>Value</a:t>
                  </a:r>
                  <a:endParaRPr lang="en-IN" dirty="0">
                    <a:solidFill>
                      <a:srgbClr val="92D050"/>
                    </a:solidFill>
                  </a:endParaRPr>
                </a:p>
              </p:txBody>
            </p:sp>
          </p:grpSp>
        </p:grpSp>
        <p:sp>
          <p:nvSpPr>
            <p:cNvPr id="43" name="TextBox 42">
              <a:extLst>
                <a:ext uri="{FF2B5EF4-FFF2-40B4-BE49-F238E27FC236}">
                  <a16:creationId xmlns="" xmlns:a16="http://schemas.microsoft.com/office/drawing/2014/main" id="{280414EF-10D4-4AC1-8271-8FF82668698D}"/>
                </a:ext>
              </a:extLst>
            </p:cNvPr>
            <p:cNvSpPr txBox="1"/>
            <p:nvPr/>
          </p:nvSpPr>
          <p:spPr>
            <a:xfrm>
              <a:off x="8898467" y="2898452"/>
              <a:ext cx="586330" cy="369332"/>
            </a:xfrm>
            <a:prstGeom prst="rect">
              <a:avLst/>
            </a:prstGeom>
            <a:noFill/>
          </p:spPr>
          <p:txBody>
            <a:bodyPr wrap="square" rtlCol="0">
              <a:spAutoFit/>
            </a:bodyPr>
            <a:lstStyle/>
            <a:p>
              <a:pPr defTabSz="457200"/>
              <a:r>
                <a:rPr lang="en-US" dirty="0">
                  <a:solidFill>
                    <a:srgbClr val="00B0F0"/>
                  </a:solidFill>
                </a:rPr>
                <a:t>142</a:t>
              </a:r>
              <a:endParaRPr lang="en-IN" dirty="0">
                <a:solidFill>
                  <a:srgbClr val="00B0F0"/>
                </a:solidFill>
              </a:endParaRPr>
            </a:p>
          </p:txBody>
        </p:sp>
      </p:grpSp>
      <p:sp>
        <p:nvSpPr>
          <p:cNvPr id="8" name="TextBox 7">
            <a:extLst>
              <a:ext uri="{FF2B5EF4-FFF2-40B4-BE49-F238E27FC236}">
                <a16:creationId xmlns="" xmlns:a16="http://schemas.microsoft.com/office/drawing/2014/main" id="{8A650719-971F-41ED-930F-BE246940E742}"/>
              </a:ext>
            </a:extLst>
          </p:cNvPr>
          <p:cNvSpPr txBox="1"/>
          <p:nvPr/>
        </p:nvSpPr>
        <p:spPr>
          <a:xfrm>
            <a:off x="1168401" y="5139170"/>
            <a:ext cx="1204930" cy="523220"/>
          </a:xfrm>
          <a:prstGeom prst="rect">
            <a:avLst/>
          </a:prstGeom>
          <a:noFill/>
        </p:spPr>
        <p:txBody>
          <a:bodyPr wrap="square" rtlCol="0">
            <a:spAutoFit/>
          </a:bodyPr>
          <a:lstStyle/>
          <a:p>
            <a:pPr defTabSz="457200"/>
            <a:r>
              <a:rPr lang="en-US" sz="2800" dirty="0">
                <a:solidFill>
                  <a:srgbClr val="ED7D31"/>
                </a:solidFill>
              </a:rPr>
              <a:t>Del X</a:t>
            </a:r>
            <a:endParaRPr lang="en-IN" sz="2800" dirty="0">
              <a:solidFill>
                <a:srgbClr val="ED7D31"/>
              </a:solidFill>
            </a:endParaRPr>
          </a:p>
        </p:txBody>
      </p:sp>
    </p:spTree>
    <p:extLst>
      <p:ext uri="{BB962C8B-B14F-4D97-AF65-F5344CB8AC3E}">
        <p14:creationId xmlns:p14="http://schemas.microsoft.com/office/powerpoint/2010/main" val="12027212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14"/>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F6CFF0A6-1629-416D-ADCA-C4FB50FCBF4C}"/>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 xmlns:a16="http://schemas.microsoft.com/office/drawing/2014/main" id="{6C7700B3-07FB-46E0-98B6-14C0B576D9A6}"/>
              </a:ext>
            </a:extLst>
          </p:cNvPr>
          <p:cNvSpPr txBox="1"/>
          <p:nvPr/>
        </p:nvSpPr>
        <p:spPr>
          <a:xfrm>
            <a:off x="3286894" y="2323070"/>
            <a:ext cx="5618212" cy="1938992"/>
          </a:xfrm>
          <a:prstGeom prst="rect">
            <a:avLst/>
          </a:prstGeom>
          <a:noFill/>
        </p:spPr>
        <p:txBody>
          <a:bodyPr wrap="square" rtlCol="0">
            <a:spAutoFit/>
          </a:bodyPr>
          <a:lstStyle/>
          <a:p>
            <a:pPr algn="ctr" defTabSz="457200"/>
            <a:r>
              <a:rPr lang="en-US" sz="6000" dirty="0">
                <a:solidFill>
                  <a:srgbClr val="FFFFFF"/>
                </a:solidFill>
                <a:latin typeface="Britannic Bold" panose="020B0903060703020204" pitchFamily="34" charset="0"/>
              </a:rPr>
              <a:t>PYTHON </a:t>
            </a:r>
          </a:p>
          <a:p>
            <a:pPr algn="ctr" defTabSz="457200"/>
            <a:r>
              <a:rPr lang="en-US" sz="6000" dirty="0">
                <a:solidFill>
                  <a:srgbClr val="FFFFFF"/>
                </a:solidFill>
                <a:latin typeface="Britannic Bold" panose="020B0903060703020204" pitchFamily="34" charset="0"/>
              </a:rPr>
              <a:t>DATA TYPES</a:t>
            </a:r>
            <a:endParaRPr lang="en-IN" sz="6000" dirty="0">
              <a:solidFill>
                <a:srgbClr val="FFFFFF"/>
              </a:solidFill>
              <a:latin typeface="Britannic Bold" panose="020B0903060703020204" pitchFamily="34" charset="0"/>
            </a:endParaRPr>
          </a:p>
        </p:txBody>
      </p:sp>
    </p:spTree>
    <p:extLst>
      <p:ext uri="{BB962C8B-B14F-4D97-AF65-F5344CB8AC3E}">
        <p14:creationId xmlns:p14="http://schemas.microsoft.com/office/powerpoint/2010/main" val="2155883332"/>
      </p:ext>
    </p:extLst>
  </p:cSld>
  <p:clrMapOvr>
    <a:masterClrMapping/>
  </p:clrMapOvr>
  <p:transition spd="slow">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68B59D-BA7D-4944-81C8-2D30157AD0AC}"/>
              </a:ext>
            </a:extLst>
          </p:cNvPr>
          <p:cNvSpPr>
            <a:spLocks noGrp="1"/>
          </p:cNvSpPr>
          <p:nvPr>
            <p:ph type="title"/>
          </p:nvPr>
        </p:nvSpPr>
        <p:spPr>
          <a:xfrm>
            <a:off x="552450" y="425920"/>
            <a:ext cx="10515600" cy="1325563"/>
          </a:xfrm>
        </p:spPr>
        <p:txBody>
          <a:bodyPr>
            <a:normAutofit/>
          </a:bodyPr>
          <a:lstStyle/>
          <a:p>
            <a:r>
              <a:rPr kumimoji="0" lang="en-IN" sz="4800" b="0" i="0" u="sng" strike="noStrike" kern="1200" cap="none" spc="0" normalizeH="0" baseline="0" noProof="0" dirty="0">
                <a:ln>
                  <a:noFill/>
                </a:ln>
                <a:solidFill>
                  <a:schemeClr val="bg1"/>
                </a:solidFill>
                <a:effectLst/>
                <a:uLnTx/>
                <a:uFillTx/>
                <a:latin typeface="Garamond" panose="02020404030301010803"/>
                <a:ea typeface="+mn-ea"/>
                <a:cs typeface="+mn-cs"/>
              </a:rPr>
              <a:t>Data Types In Python</a:t>
            </a:r>
            <a:endParaRPr lang="en-IN" sz="4800" dirty="0">
              <a:solidFill>
                <a:schemeClr val="bg1"/>
              </a:solidFill>
            </a:endParaRPr>
          </a:p>
        </p:txBody>
      </p:sp>
      <p:sp>
        <p:nvSpPr>
          <p:cNvPr id="5" name="Rectangle 4">
            <a:extLst>
              <a:ext uri="{FF2B5EF4-FFF2-40B4-BE49-F238E27FC236}">
                <a16:creationId xmlns="" xmlns:a16="http://schemas.microsoft.com/office/drawing/2014/main" id="{EF4C3E80-8E7F-4570-8514-1349FC811419}"/>
              </a:ext>
            </a:extLst>
          </p:cNvPr>
          <p:cNvSpPr/>
          <p:nvPr/>
        </p:nvSpPr>
        <p:spPr>
          <a:xfrm>
            <a:off x="123568" y="148281"/>
            <a:ext cx="11928389" cy="656555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a:solidFill>
                <a:prstClr val="white"/>
              </a:solidFill>
            </a:endParaRPr>
          </a:p>
        </p:txBody>
      </p:sp>
      <p:sp>
        <p:nvSpPr>
          <p:cNvPr id="7" name="Oval 6">
            <a:extLst>
              <a:ext uri="{FF2B5EF4-FFF2-40B4-BE49-F238E27FC236}">
                <a16:creationId xmlns="" xmlns:a16="http://schemas.microsoft.com/office/drawing/2014/main" id="{5D71425F-5299-4B83-95C0-2CB43A7DC95B}"/>
              </a:ext>
            </a:extLst>
          </p:cNvPr>
          <p:cNvSpPr/>
          <p:nvPr/>
        </p:nvSpPr>
        <p:spPr>
          <a:xfrm>
            <a:off x="1392195" y="2216938"/>
            <a:ext cx="883376" cy="844382"/>
          </a:xfrm>
          <a:prstGeom prst="ellipse">
            <a:avLst/>
          </a:prstGeom>
          <a:solidFill>
            <a:srgbClr val="1B687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dirty="0">
                <a:solidFill>
                  <a:prstClr val="white"/>
                </a:solidFill>
              </a:rPr>
              <a:t>Text</a:t>
            </a:r>
            <a:endParaRPr lang="en-IN" sz="1600" dirty="0">
              <a:solidFill>
                <a:prstClr val="white"/>
              </a:solidFill>
            </a:endParaRPr>
          </a:p>
        </p:txBody>
      </p:sp>
      <p:sp>
        <p:nvSpPr>
          <p:cNvPr id="12" name="Oval 11">
            <a:extLst>
              <a:ext uri="{FF2B5EF4-FFF2-40B4-BE49-F238E27FC236}">
                <a16:creationId xmlns="" xmlns:a16="http://schemas.microsoft.com/office/drawing/2014/main" id="{2BCF8B70-261C-4D61-AC57-55E777D54B95}"/>
              </a:ext>
            </a:extLst>
          </p:cNvPr>
          <p:cNvSpPr/>
          <p:nvPr/>
        </p:nvSpPr>
        <p:spPr>
          <a:xfrm>
            <a:off x="10391137" y="3061319"/>
            <a:ext cx="756848" cy="737288"/>
          </a:xfrm>
          <a:prstGeom prst="ellipse">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prstClr val="black"/>
                </a:solidFill>
              </a:rPr>
              <a:t>Set</a:t>
            </a:r>
            <a:endParaRPr lang="en-IN" sz="1400" dirty="0">
              <a:solidFill>
                <a:prstClr val="black"/>
              </a:solidFill>
            </a:endParaRPr>
          </a:p>
        </p:txBody>
      </p:sp>
      <p:sp>
        <p:nvSpPr>
          <p:cNvPr id="13" name="Oval 12">
            <a:extLst>
              <a:ext uri="{FF2B5EF4-FFF2-40B4-BE49-F238E27FC236}">
                <a16:creationId xmlns="" xmlns:a16="http://schemas.microsoft.com/office/drawing/2014/main" id="{2C5C3DC0-FDED-41FB-99CB-93E08028778A}"/>
              </a:ext>
            </a:extLst>
          </p:cNvPr>
          <p:cNvSpPr/>
          <p:nvPr/>
        </p:nvSpPr>
        <p:spPr>
          <a:xfrm>
            <a:off x="8114271" y="2366166"/>
            <a:ext cx="1086628" cy="1033055"/>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sz="1150" dirty="0">
                <a:solidFill>
                  <a:prstClr val="white"/>
                </a:solidFill>
              </a:rPr>
              <a:t>Mapping</a:t>
            </a:r>
          </a:p>
        </p:txBody>
      </p:sp>
      <p:sp>
        <p:nvSpPr>
          <p:cNvPr id="14" name="Oval 13">
            <a:extLst>
              <a:ext uri="{FF2B5EF4-FFF2-40B4-BE49-F238E27FC236}">
                <a16:creationId xmlns="" xmlns:a16="http://schemas.microsoft.com/office/drawing/2014/main" id="{DC26F4F8-1C2F-4291-AFB1-A6180E804212}"/>
              </a:ext>
            </a:extLst>
          </p:cNvPr>
          <p:cNvSpPr/>
          <p:nvPr/>
        </p:nvSpPr>
        <p:spPr>
          <a:xfrm>
            <a:off x="2702012" y="3399221"/>
            <a:ext cx="1127040" cy="107724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dirty="0">
                <a:solidFill>
                  <a:prstClr val="white"/>
                </a:solidFill>
              </a:rPr>
              <a:t>Numeric</a:t>
            </a:r>
            <a:endParaRPr lang="en-IN" sz="1200" dirty="0">
              <a:solidFill>
                <a:prstClr val="white"/>
              </a:solidFill>
            </a:endParaRPr>
          </a:p>
        </p:txBody>
      </p:sp>
      <p:sp>
        <p:nvSpPr>
          <p:cNvPr id="15" name="Oval 14">
            <a:extLst>
              <a:ext uri="{FF2B5EF4-FFF2-40B4-BE49-F238E27FC236}">
                <a16:creationId xmlns="" xmlns:a16="http://schemas.microsoft.com/office/drawing/2014/main" id="{F69D5E6F-58E4-4BE6-ADEE-F3ADE7FAB82C}"/>
              </a:ext>
            </a:extLst>
          </p:cNvPr>
          <p:cNvSpPr/>
          <p:nvPr/>
        </p:nvSpPr>
        <p:spPr>
          <a:xfrm>
            <a:off x="4464908" y="1851545"/>
            <a:ext cx="1112885" cy="1089363"/>
          </a:xfrm>
          <a:prstGeom prst="ellipse">
            <a:avLst/>
          </a:prstGeom>
          <a:solidFill>
            <a:srgbClr val="47C3D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050" dirty="0">
                <a:solidFill>
                  <a:prstClr val="white"/>
                </a:solidFill>
              </a:rPr>
              <a:t>Sequence</a:t>
            </a:r>
            <a:endParaRPr lang="en-IN" sz="1050" dirty="0">
              <a:solidFill>
                <a:prstClr val="white"/>
              </a:solidFill>
            </a:endParaRPr>
          </a:p>
        </p:txBody>
      </p:sp>
      <p:sp>
        <p:nvSpPr>
          <p:cNvPr id="16" name="Oval 15">
            <a:extLst>
              <a:ext uri="{FF2B5EF4-FFF2-40B4-BE49-F238E27FC236}">
                <a16:creationId xmlns="" xmlns:a16="http://schemas.microsoft.com/office/drawing/2014/main" id="{7F937B8F-A7FE-47EE-8767-119A16958FF5}"/>
              </a:ext>
            </a:extLst>
          </p:cNvPr>
          <p:cNvSpPr/>
          <p:nvPr/>
        </p:nvSpPr>
        <p:spPr>
          <a:xfrm>
            <a:off x="6054812" y="3443415"/>
            <a:ext cx="1071696" cy="1033055"/>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sz="1200" dirty="0">
                <a:solidFill>
                  <a:prstClr val="black"/>
                </a:solidFill>
              </a:rPr>
              <a:t>Boolean</a:t>
            </a:r>
          </a:p>
        </p:txBody>
      </p:sp>
    </p:spTree>
    <p:extLst>
      <p:ext uri="{BB962C8B-B14F-4D97-AF65-F5344CB8AC3E}">
        <p14:creationId xmlns:p14="http://schemas.microsoft.com/office/powerpoint/2010/main" val="3770997607"/>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68B59D-BA7D-4944-81C8-2D30157AD0AC}"/>
              </a:ext>
            </a:extLst>
          </p:cNvPr>
          <p:cNvSpPr>
            <a:spLocks noGrp="1"/>
          </p:cNvSpPr>
          <p:nvPr>
            <p:ph type="title"/>
          </p:nvPr>
        </p:nvSpPr>
        <p:spPr>
          <a:xfrm>
            <a:off x="511375" y="422764"/>
            <a:ext cx="10515600" cy="1325563"/>
          </a:xfrm>
        </p:spPr>
        <p:txBody>
          <a:bodyPr>
            <a:normAutofit/>
          </a:bodyPr>
          <a:lstStyle/>
          <a:p>
            <a:r>
              <a:rPr kumimoji="0" lang="en-IN" sz="4800" b="0" i="0" u="sng" strike="noStrike" kern="1200" cap="none" spc="0" normalizeH="0" baseline="0" noProof="0" dirty="0">
                <a:ln>
                  <a:noFill/>
                </a:ln>
                <a:solidFill>
                  <a:schemeClr val="bg1"/>
                </a:solidFill>
                <a:effectLst/>
                <a:uLnTx/>
                <a:uFillTx/>
                <a:latin typeface="Garamond" panose="02020404030301010803"/>
                <a:ea typeface="+mn-ea"/>
                <a:cs typeface="+mn-cs"/>
              </a:rPr>
              <a:t>Data Types In Python</a:t>
            </a:r>
            <a:endParaRPr lang="en-IN" sz="4800" dirty="0">
              <a:solidFill>
                <a:schemeClr val="bg1"/>
              </a:solidFill>
            </a:endParaRPr>
          </a:p>
        </p:txBody>
      </p:sp>
      <p:sp>
        <p:nvSpPr>
          <p:cNvPr id="5" name="Rectangle 4">
            <a:extLst>
              <a:ext uri="{FF2B5EF4-FFF2-40B4-BE49-F238E27FC236}">
                <a16:creationId xmlns="" xmlns:a16="http://schemas.microsoft.com/office/drawing/2014/main" id="{EF4C3E80-8E7F-4570-8514-1349FC811419}"/>
              </a:ext>
            </a:extLst>
          </p:cNvPr>
          <p:cNvSpPr/>
          <p:nvPr/>
        </p:nvSpPr>
        <p:spPr>
          <a:xfrm>
            <a:off x="123568" y="148281"/>
            <a:ext cx="11928389" cy="656555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a:solidFill>
                <a:prstClr val="white"/>
              </a:solidFill>
            </a:endParaRPr>
          </a:p>
        </p:txBody>
      </p:sp>
      <p:sp>
        <p:nvSpPr>
          <p:cNvPr id="7" name="Oval 6">
            <a:extLst>
              <a:ext uri="{FF2B5EF4-FFF2-40B4-BE49-F238E27FC236}">
                <a16:creationId xmlns="" xmlns:a16="http://schemas.microsoft.com/office/drawing/2014/main" id="{5D71425F-5299-4B83-95C0-2CB43A7DC95B}"/>
              </a:ext>
            </a:extLst>
          </p:cNvPr>
          <p:cNvSpPr/>
          <p:nvPr/>
        </p:nvSpPr>
        <p:spPr>
          <a:xfrm>
            <a:off x="1223972" y="2366166"/>
            <a:ext cx="1025609" cy="1033055"/>
          </a:xfrm>
          <a:prstGeom prst="ellipse">
            <a:avLst/>
          </a:prstGeom>
          <a:solidFill>
            <a:srgbClr val="299CAB"/>
          </a:solidFill>
          <a:ln>
            <a:solidFill>
              <a:srgbClr val="299C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dirty="0">
                <a:solidFill>
                  <a:prstClr val="white"/>
                </a:solidFill>
              </a:rPr>
              <a:t>Text</a:t>
            </a:r>
            <a:endParaRPr lang="en-IN" sz="1600" dirty="0">
              <a:solidFill>
                <a:prstClr val="white"/>
              </a:solidFill>
            </a:endParaRPr>
          </a:p>
        </p:txBody>
      </p:sp>
      <p:sp>
        <p:nvSpPr>
          <p:cNvPr id="12" name="Oval 11">
            <a:extLst>
              <a:ext uri="{FF2B5EF4-FFF2-40B4-BE49-F238E27FC236}">
                <a16:creationId xmlns="" xmlns:a16="http://schemas.microsoft.com/office/drawing/2014/main" id="{2BCF8B70-261C-4D61-AC57-55E777D54B95}"/>
              </a:ext>
            </a:extLst>
          </p:cNvPr>
          <p:cNvSpPr/>
          <p:nvPr/>
        </p:nvSpPr>
        <p:spPr>
          <a:xfrm>
            <a:off x="10198443" y="3061318"/>
            <a:ext cx="949542" cy="909319"/>
          </a:xfrm>
          <a:prstGeom prst="ellipse">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prstClr val="black"/>
                </a:solidFill>
              </a:rPr>
              <a:t>Set</a:t>
            </a:r>
            <a:endParaRPr lang="en-IN" dirty="0">
              <a:solidFill>
                <a:prstClr val="black"/>
              </a:solidFill>
            </a:endParaRPr>
          </a:p>
        </p:txBody>
      </p:sp>
      <p:sp>
        <p:nvSpPr>
          <p:cNvPr id="13" name="Oval 12">
            <a:extLst>
              <a:ext uri="{FF2B5EF4-FFF2-40B4-BE49-F238E27FC236}">
                <a16:creationId xmlns="" xmlns:a16="http://schemas.microsoft.com/office/drawing/2014/main" id="{2C5C3DC0-FDED-41FB-99CB-93E08028778A}"/>
              </a:ext>
            </a:extLst>
          </p:cNvPr>
          <p:cNvSpPr/>
          <p:nvPr/>
        </p:nvSpPr>
        <p:spPr>
          <a:xfrm>
            <a:off x="7962445" y="2366166"/>
            <a:ext cx="1238454" cy="1225531"/>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sz="1400" dirty="0">
                <a:solidFill>
                  <a:prstClr val="white"/>
                </a:solidFill>
              </a:rPr>
              <a:t>Mapping</a:t>
            </a:r>
          </a:p>
        </p:txBody>
      </p:sp>
      <p:sp>
        <p:nvSpPr>
          <p:cNvPr id="14" name="Oval 13">
            <a:extLst>
              <a:ext uri="{FF2B5EF4-FFF2-40B4-BE49-F238E27FC236}">
                <a16:creationId xmlns="" xmlns:a16="http://schemas.microsoft.com/office/drawing/2014/main" id="{DC26F4F8-1C2F-4291-AFB1-A6180E804212}"/>
              </a:ext>
            </a:extLst>
          </p:cNvPr>
          <p:cNvSpPr/>
          <p:nvPr/>
        </p:nvSpPr>
        <p:spPr>
          <a:xfrm>
            <a:off x="2710250" y="3399221"/>
            <a:ext cx="1118802" cy="118925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dirty="0">
                <a:solidFill>
                  <a:prstClr val="white"/>
                </a:solidFill>
              </a:rPr>
              <a:t>Numeric</a:t>
            </a:r>
            <a:endParaRPr lang="en-IN" sz="1200" dirty="0">
              <a:solidFill>
                <a:prstClr val="white"/>
              </a:solidFill>
            </a:endParaRPr>
          </a:p>
        </p:txBody>
      </p:sp>
      <p:sp>
        <p:nvSpPr>
          <p:cNvPr id="15" name="Oval 14">
            <a:extLst>
              <a:ext uri="{FF2B5EF4-FFF2-40B4-BE49-F238E27FC236}">
                <a16:creationId xmlns="" xmlns:a16="http://schemas.microsoft.com/office/drawing/2014/main" id="{F69D5E6F-58E4-4BE6-ADEE-F3ADE7FAB82C}"/>
              </a:ext>
            </a:extLst>
          </p:cNvPr>
          <p:cNvSpPr/>
          <p:nvPr/>
        </p:nvSpPr>
        <p:spPr>
          <a:xfrm>
            <a:off x="4291914" y="1851545"/>
            <a:ext cx="1285880" cy="1209773"/>
          </a:xfrm>
          <a:prstGeom prst="ellipse">
            <a:avLst/>
          </a:prstGeom>
          <a:solidFill>
            <a:srgbClr val="47C3D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50" dirty="0">
                <a:solidFill>
                  <a:prstClr val="white"/>
                </a:solidFill>
              </a:rPr>
              <a:t>Sequence</a:t>
            </a:r>
            <a:endParaRPr lang="en-IN" sz="1250" dirty="0">
              <a:solidFill>
                <a:prstClr val="white"/>
              </a:solidFill>
            </a:endParaRPr>
          </a:p>
        </p:txBody>
      </p:sp>
      <p:sp>
        <p:nvSpPr>
          <p:cNvPr id="16" name="Oval 15">
            <a:extLst>
              <a:ext uri="{FF2B5EF4-FFF2-40B4-BE49-F238E27FC236}">
                <a16:creationId xmlns="" xmlns:a16="http://schemas.microsoft.com/office/drawing/2014/main" id="{7F937B8F-A7FE-47EE-8767-119A16958FF5}"/>
              </a:ext>
            </a:extLst>
          </p:cNvPr>
          <p:cNvSpPr/>
          <p:nvPr/>
        </p:nvSpPr>
        <p:spPr>
          <a:xfrm>
            <a:off x="6527842" y="3443416"/>
            <a:ext cx="1118802" cy="1145060"/>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sz="1200" dirty="0">
                <a:solidFill>
                  <a:prstClr val="black"/>
                </a:solidFill>
              </a:rPr>
              <a:t>Boolean</a:t>
            </a:r>
          </a:p>
        </p:txBody>
      </p:sp>
      <p:grpSp>
        <p:nvGrpSpPr>
          <p:cNvPr id="11" name="Group 10">
            <a:extLst>
              <a:ext uri="{FF2B5EF4-FFF2-40B4-BE49-F238E27FC236}">
                <a16:creationId xmlns="" xmlns:a16="http://schemas.microsoft.com/office/drawing/2014/main" id="{976160CC-C44E-4DB2-B60F-49A3A49345FA}"/>
              </a:ext>
            </a:extLst>
          </p:cNvPr>
          <p:cNvGrpSpPr/>
          <p:nvPr/>
        </p:nvGrpSpPr>
        <p:grpSpPr>
          <a:xfrm>
            <a:off x="687607" y="3399222"/>
            <a:ext cx="1118802" cy="1554335"/>
            <a:chOff x="687607" y="3399222"/>
            <a:chExt cx="1118802" cy="1554335"/>
          </a:xfrm>
          <a:solidFill>
            <a:srgbClr val="976D9B"/>
          </a:solidFill>
        </p:grpSpPr>
        <p:cxnSp>
          <p:nvCxnSpPr>
            <p:cNvPr id="9" name="Connector: Elbow 8">
              <a:extLst>
                <a:ext uri="{FF2B5EF4-FFF2-40B4-BE49-F238E27FC236}">
                  <a16:creationId xmlns="" xmlns:a16="http://schemas.microsoft.com/office/drawing/2014/main" id="{42F6530F-9C15-4940-8D69-98B50D022CDB}"/>
                </a:ext>
              </a:extLst>
            </p:cNvPr>
            <p:cNvCxnSpPr>
              <a:cxnSpLocks/>
              <a:endCxn id="7" idx="4"/>
            </p:cNvCxnSpPr>
            <p:nvPr/>
          </p:nvCxnSpPr>
          <p:spPr>
            <a:xfrm rot="5400000" flipH="1" flipV="1">
              <a:off x="939293" y="3683901"/>
              <a:ext cx="1082163" cy="512805"/>
            </a:xfrm>
            <a:prstGeom prst="bentConnector3">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 xmlns:a16="http://schemas.microsoft.com/office/drawing/2014/main" id="{B6E8C7BE-0461-4A78-857C-747053995902}"/>
                </a:ext>
              </a:extLst>
            </p:cNvPr>
            <p:cNvSpPr/>
            <p:nvPr/>
          </p:nvSpPr>
          <p:spPr>
            <a:xfrm>
              <a:off x="687607" y="4492238"/>
              <a:ext cx="1118802" cy="461319"/>
            </a:xfrm>
            <a:prstGeom prst="roundRect">
              <a:avLst/>
            </a:prstGeom>
            <a:solidFill>
              <a:srgbClr val="00335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prstClr val="white"/>
                  </a:solidFill>
                </a:rPr>
                <a:t>String</a:t>
              </a:r>
              <a:endParaRPr lang="en-IN" dirty="0">
                <a:solidFill>
                  <a:prstClr val="white"/>
                </a:solidFill>
              </a:endParaRPr>
            </a:p>
          </p:txBody>
        </p:sp>
      </p:grpSp>
      <p:grpSp>
        <p:nvGrpSpPr>
          <p:cNvPr id="49" name="Group 48">
            <a:extLst>
              <a:ext uri="{FF2B5EF4-FFF2-40B4-BE49-F238E27FC236}">
                <a16:creationId xmlns="" xmlns:a16="http://schemas.microsoft.com/office/drawing/2014/main" id="{814864A4-05DB-4525-B274-E4EB398B7087}"/>
              </a:ext>
            </a:extLst>
          </p:cNvPr>
          <p:cNvGrpSpPr/>
          <p:nvPr/>
        </p:nvGrpSpPr>
        <p:grpSpPr>
          <a:xfrm>
            <a:off x="1425146" y="4588477"/>
            <a:ext cx="2075936" cy="1556950"/>
            <a:chOff x="1425146" y="4588477"/>
            <a:chExt cx="2075936" cy="1556950"/>
          </a:xfrm>
          <a:solidFill>
            <a:srgbClr val="003352"/>
          </a:solidFill>
        </p:grpSpPr>
        <p:sp>
          <p:nvSpPr>
            <p:cNvPr id="19" name="Rectangle: Rounded Corners 18">
              <a:extLst>
                <a:ext uri="{FF2B5EF4-FFF2-40B4-BE49-F238E27FC236}">
                  <a16:creationId xmlns="" xmlns:a16="http://schemas.microsoft.com/office/drawing/2014/main" id="{060C3D65-97AE-4753-B834-5D82FE2C2329}"/>
                </a:ext>
              </a:extLst>
            </p:cNvPr>
            <p:cNvSpPr/>
            <p:nvPr/>
          </p:nvSpPr>
          <p:spPr>
            <a:xfrm>
              <a:off x="1425146" y="5684108"/>
              <a:ext cx="2075936" cy="461319"/>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dirty="0">
                  <a:solidFill>
                    <a:prstClr val="white"/>
                  </a:solidFill>
                </a:rPr>
                <a:t>Int, Float, Complex</a:t>
              </a:r>
              <a:endParaRPr lang="en-IN" sz="1600" dirty="0">
                <a:solidFill>
                  <a:prstClr val="white"/>
                </a:solidFill>
              </a:endParaRPr>
            </a:p>
          </p:txBody>
        </p:sp>
        <p:cxnSp>
          <p:nvCxnSpPr>
            <p:cNvPr id="36" name="Connector: Elbow 35">
              <a:extLst>
                <a:ext uri="{FF2B5EF4-FFF2-40B4-BE49-F238E27FC236}">
                  <a16:creationId xmlns="" xmlns:a16="http://schemas.microsoft.com/office/drawing/2014/main" id="{C1EE20C4-F112-4D37-8791-299174733E65}"/>
                </a:ext>
              </a:extLst>
            </p:cNvPr>
            <p:cNvCxnSpPr>
              <a:cxnSpLocks/>
              <a:stCxn id="14" idx="4"/>
              <a:endCxn id="19" idx="0"/>
            </p:cNvCxnSpPr>
            <p:nvPr/>
          </p:nvCxnSpPr>
          <p:spPr>
            <a:xfrm rot="5400000">
              <a:off x="2318567" y="4733024"/>
              <a:ext cx="1095632" cy="806537"/>
            </a:xfrm>
            <a:prstGeom prst="bentConnector3">
              <a:avLst/>
            </a:prstGeom>
            <a:grpFill/>
            <a:ln>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 xmlns:a16="http://schemas.microsoft.com/office/drawing/2014/main" id="{828892D8-3EDA-42C0-A402-DD5370FB5CA7}"/>
              </a:ext>
            </a:extLst>
          </p:cNvPr>
          <p:cNvGrpSpPr/>
          <p:nvPr/>
        </p:nvGrpSpPr>
        <p:grpSpPr>
          <a:xfrm>
            <a:off x="4934854" y="3061318"/>
            <a:ext cx="2093211" cy="2353558"/>
            <a:chOff x="4934854" y="3061318"/>
            <a:chExt cx="2093211" cy="2353558"/>
          </a:xfrm>
          <a:solidFill>
            <a:srgbClr val="003352"/>
          </a:solidFill>
        </p:grpSpPr>
        <p:sp>
          <p:nvSpPr>
            <p:cNvPr id="20" name="Rectangle: Rounded Corners 19">
              <a:extLst>
                <a:ext uri="{FF2B5EF4-FFF2-40B4-BE49-F238E27FC236}">
                  <a16:creationId xmlns="" xmlns:a16="http://schemas.microsoft.com/office/drawing/2014/main" id="{575A1731-72B5-44D7-AF8E-8976A05420C1}"/>
                </a:ext>
              </a:extLst>
            </p:cNvPr>
            <p:cNvSpPr/>
            <p:nvPr/>
          </p:nvSpPr>
          <p:spPr>
            <a:xfrm>
              <a:off x="5117652" y="4953557"/>
              <a:ext cx="1910413" cy="461319"/>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prstClr val="white"/>
                  </a:solidFill>
                </a:rPr>
                <a:t>List, Tuple</a:t>
              </a:r>
              <a:endParaRPr lang="en-IN" dirty="0">
                <a:solidFill>
                  <a:prstClr val="white"/>
                </a:solidFill>
              </a:endParaRPr>
            </a:p>
          </p:txBody>
        </p:sp>
        <p:cxnSp>
          <p:nvCxnSpPr>
            <p:cNvPr id="39" name="Connector: Elbow 38">
              <a:extLst>
                <a:ext uri="{FF2B5EF4-FFF2-40B4-BE49-F238E27FC236}">
                  <a16:creationId xmlns="" xmlns:a16="http://schemas.microsoft.com/office/drawing/2014/main" id="{31C6B374-B482-47E3-97A0-DEBDC9EE43DD}"/>
                </a:ext>
              </a:extLst>
            </p:cNvPr>
            <p:cNvCxnSpPr>
              <a:endCxn id="15" idx="4"/>
            </p:cNvCxnSpPr>
            <p:nvPr/>
          </p:nvCxnSpPr>
          <p:spPr>
            <a:xfrm rot="16200000" flipV="1">
              <a:off x="4553832" y="3442340"/>
              <a:ext cx="1892240" cy="1130195"/>
            </a:xfrm>
            <a:prstGeom prst="bentConnector3">
              <a:avLst/>
            </a:prstGeom>
            <a:grpFill/>
            <a:ln>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 xmlns:a16="http://schemas.microsoft.com/office/drawing/2014/main" id="{2339CF8D-B057-439B-A044-26BF43295F25}"/>
              </a:ext>
            </a:extLst>
          </p:cNvPr>
          <p:cNvGrpSpPr/>
          <p:nvPr/>
        </p:nvGrpSpPr>
        <p:grpSpPr>
          <a:xfrm>
            <a:off x="6194656" y="2042984"/>
            <a:ext cx="970911" cy="1400431"/>
            <a:chOff x="6194656" y="2042984"/>
            <a:chExt cx="970911" cy="1400431"/>
          </a:xfrm>
        </p:grpSpPr>
        <p:sp>
          <p:nvSpPr>
            <p:cNvPr id="23" name="Rectangle: Rounded Corners 22">
              <a:extLst>
                <a:ext uri="{FF2B5EF4-FFF2-40B4-BE49-F238E27FC236}">
                  <a16:creationId xmlns="" xmlns:a16="http://schemas.microsoft.com/office/drawing/2014/main" id="{B54BE4D1-200E-4E75-89E4-D92CE28A06F6}"/>
                </a:ext>
              </a:extLst>
            </p:cNvPr>
            <p:cNvSpPr/>
            <p:nvPr/>
          </p:nvSpPr>
          <p:spPr>
            <a:xfrm>
              <a:off x="6194656" y="2042984"/>
              <a:ext cx="970911" cy="461319"/>
            </a:xfrm>
            <a:prstGeom prst="roundRect">
              <a:avLst/>
            </a:prstGeom>
            <a:solidFill>
              <a:srgbClr val="976D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prstClr val="white"/>
                  </a:solidFill>
                </a:rPr>
                <a:t>Bool</a:t>
              </a:r>
              <a:endParaRPr lang="en-IN" dirty="0">
                <a:solidFill>
                  <a:prstClr val="white"/>
                </a:solidFill>
              </a:endParaRPr>
            </a:p>
          </p:txBody>
        </p:sp>
        <p:cxnSp>
          <p:nvCxnSpPr>
            <p:cNvPr id="41" name="Connector: Elbow 40">
              <a:extLst>
                <a:ext uri="{FF2B5EF4-FFF2-40B4-BE49-F238E27FC236}">
                  <a16:creationId xmlns="" xmlns:a16="http://schemas.microsoft.com/office/drawing/2014/main" id="{B815C79E-BEF1-4CB7-AB2A-3C91E0B62CB7}"/>
                </a:ext>
              </a:extLst>
            </p:cNvPr>
            <p:cNvCxnSpPr>
              <a:stCxn id="23" idx="2"/>
              <a:endCxn id="16" idx="0"/>
            </p:cNvCxnSpPr>
            <p:nvPr/>
          </p:nvCxnSpPr>
          <p:spPr>
            <a:xfrm rot="16200000" flipH="1">
              <a:off x="6414121" y="2770293"/>
              <a:ext cx="939113" cy="407131"/>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 xmlns:a16="http://schemas.microsoft.com/office/drawing/2014/main" id="{ADA6E240-CCA6-4688-9CB7-9CF992E22FFC}"/>
              </a:ext>
            </a:extLst>
          </p:cNvPr>
          <p:cNvGrpSpPr/>
          <p:nvPr/>
        </p:nvGrpSpPr>
        <p:grpSpPr>
          <a:xfrm>
            <a:off x="8510979" y="3591696"/>
            <a:ext cx="1379839" cy="2004895"/>
            <a:chOff x="8510979" y="3591696"/>
            <a:chExt cx="1379839" cy="2004895"/>
          </a:xfrm>
          <a:solidFill>
            <a:srgbClr val="003352"/>
          </a:solidFill>
        </p:grpSpPr>
        <p:sp>
          <p:nvSpPr>
            <p:cNvPr id="21" name="Rectangle: Rounded Corners 20">
              <a:extLst>
                <a:ext uri="{FF2B5EF4-FFF2-40B4-BE49-F238E27FC236}">
                  <a16:creationId xmlns="" xmlns:a16="http://schemas.microsoft.com/office/drawing/2014/main" id="{99FB0134-D53D-439B-99B3-F3BE431A2D22}"/>
                </a:ext>
              </a:extLst>
            </p:cNvPr>
            <p:cNvSpPr/>
            <p:nvPr/>
          </p:nvSpPr>
          <p:spPr>
            <a:xfrm>
              <a:off x="8510979" y="5135272"/>
              <a:ext cx="1379839" cy="461319"/>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prstClr val="white"/>
                  </a:solidFill>
                </a:rPr>
                <a:t>Dictionary</a:t>
              </a:r>
              <a:endParaRPr lang="en-IN" dirty="0">
                <a:solidFill>
                  <a:prstClr val="white"/>
                </a:solidFill>
              </a:endParaRPr>
            </a:p>
          </p:txBody>
        </p:sp>
        <p:cxnSp>
          <p:nvCxnSpPr>
            <p:cNvPr id="43" name="Connector: Elbow 42">
              <a:extLst>
                <a:ext uri="{FF2B5EF4-FFF2-40B4-BE49-F238E27FC236}">
                  <a16:creationId xmlns="" xmlns:a16="http://schemas.microsoft.com/office/drawing/2014/main" id="{342796E9-8744-4908-8A01-2A7886FAA73E}"/>
                </a:ext>
              </a:extLst>
            </p:cNvPr>
            <p:cNvCxnSpPr>
              <a:stCxn id="13" idx="4"/>
              <a:endCxn id="21" idx="0"/>
            </p:cNvCxnSpPr>
            <p:nvPr/>
          </p:nvCxnSpPr>
          <p:spPr>
            <a:xfrm rot="16200000" flipH="1">
              <a:off x="8119498" y="4053870"/>
              <a:ext cx="1543575" cy="619227"/>
            </a:xfrm>
            <a:prstGeom prst="bentConnector3">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 xmlns:a16="http://schemas.microsoft.com/office/drawing/2014/main" id="{ADAA55F8-425C-42E9-A4F6-528EA50BDA20}"/>
              </a:ext>
            </a:extLst>
          </p:cNvPr>
          <p:cNvGrpSpPr/>
          <p:nvPr/>
        </p:nvGrpSpPr>
        <p:grpSpPr>
          <a:xfrm>
            <a:off x="10673215" y="3970636"/>
            <a:ext cx="1104420" cy="1079159"/>
            <a:chOff x="10673215" y="3970636"/>
            <a:chExt cx="1104420" cy="1079159"/>
          </a:xfrm>
          <a:solidFill>
            <a:srgbClr val="003352"/>
          </a:solidFill>
        </p:grpSpPr>
        <p:sp>
          <p:nvSpPr>
            <p:cNvPr id="22" name="Rectangle: Rounded Corners 21">
              <a:extLst>
                <a:ext uri="{FF2B5EF4-FFF2-40B4-BE49-F238E27FC236}">
                  <a16:creationId xmlns="" xmlns:a16="http://schemas.microsoft.com/office/drawing/2014/main" id="{DEDF161D-8C48-4B30-B077-F1200E615BFF}"/>
                </a:ext>
              </a:extLst>
            </p:cNvPr>
            <p:cNvSpPr/>
            <p:nvPr/>
          </p:nvSpPr>
          <p:spPr>
            <a:xfrm>
              <a:off x="10983837" y="4588476"/>
              <a:ext cx="793798" cy="461319"/>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prstClr val="white"/>
                  </a:solidFill>
                </a:rPr>
                <a:t>Set</a:t>
              </a:r>
              <a:endParaRPr lang="en-IN" dirty="0">
                <a:solidFill>
                  <a:prstClr val="white"/>
                </a:solidFill>
              </a:endParaRPr>
            </a:p>
          </p:txBody>
        </p:sp>
        <p:cxnSp>
          <p:nvCxnSpPr>
            <p:cNvPr id="47" name="Connector: Elbow 46">
              <a:extLst>
                <a:ext uri="{FF2B5EF4-FFF2-40B4-BE49-F238E27FC236}">
                  <a16:creationId xmlns="" xmlns:a16="http://schemas.microsoft.com/office/drawing/2014/main" id="{79E46D01-E27F-4CAA-AB3C-14B7853229ED}"/>
                </a:ext>
              </a:extLst>
            </p:cNvPr>
            <p:cNvCxnSpPr>
              <a:cxnSpLocks/>
              <a:stCxn id="12" idx="4"/>
              <a:endCxn id="22" idx="0"/>
            </p:cNvCxnSpPr>
            <p:nvPr/>
          </p:nvCxnSpPr>
          <p:spPr>
            <a:xfrm rot="16200000" flipH="1">
              <a:off x="10718056" y="3925795"/>
              <a:ext cx="617839" cy="707522"/>
            </a:xfrm>
            <a:prstGeom prst="bentConnector3">
              <a:avLst>
                <a:gd name="adj1" fmla="val 50000"/>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876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7"/>
                                        </p:tgtEl>
                                        <p:attrNameLst>
                                          <p:attrName>style.color</p:attrName>
                                        </p:attrNameLst>
                                      </p:cBhvr>
                                      <p:to>
                                        <a:schemeClr val="bg1"/>
                                      </p:to>
                                    </p:animClr>
                                    <p:animClr clrSpc="rgb" dir="cw">
                                      <p:cBhvr>
                                        <p:cTn id="7" dur="250" autoRev="1" fill="remove"/>
                                        <p:tgtEl>
                                          <p:spTgt spid="7"/>
                                        </p:tgtEl>
                                        <p:attrNameLst>
                                          <p:attrName>fillcolor</p:attrName>
                                        </p:attrNameLst>
                                      </p:cBhvr>
                                      <p:to>
                                        <a:schemeClr val="bg1"/>
                                      </p:to>
                                    </p:animClr>
                                    <p:set>
                                      <p:cBhvr>
                                        <p:cTn id="8" dur="250" autoRev="1" fill="remove"/>
                                        <p:tgtEl>
                                          <p:spTgt spid="7"/>
                                        </p:tgtEl>
                                        <p:attrNameLst>
                                          <p:attrName>fill.type</p:attrName>
                                        </p:attrNameLst>
                                      </p:cBhvr>
                                      <p:to>
                                        <p:strVal val="solid"/>
                                      </p:to>
                                    </p:set>
                                    <p:set>
                                      <p:cBhvr>
                                        <p:cTn id="9" dur="250" autoRev="1" fill="remove"/>
                                        <p:tgtEl>
                                          <p:spTgt spid="7"/>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mph" presetSubtype="0" fill="remove" grpId="0" nodeType="clickEffect">
                                  <p:stCondLst>
                                    <p:cond delay="0"/>
                                  </p:stCondLst>
                                  <p:childTnLst>
                                    <p:animClr clrSpc="rgb" dir="cw">
                                      <p:cBhvr override="childStyle">
                                        <p:cTn id="18" dur="250" autoRev="1" fill="remove"/>
                                        <p:tgtEl>
                                          <p:spTgt spid="14"/>
                                        </p:tgtEl>
                                        <p:attrNameLst>
                                          <p:attrName>style.color</p:attrName>
                                        </p:attrNameLst>
                                      </p:cBhvr>
                                      <p:to>
                                        <a:schemeClr val="bg1"/>
                                      </p:to>
                                    </p:animClr>
                                    <p:animClr clrSpc="rgb" dir="cw">
                                      <p:cBhvr>
                                        <p:cTn id="19" dur="250" autoRev="1" fill="remove"/>
                                        <p:tgtEl>
                                          <p:spTgt spid="14"/>
                                        </p:tgtEl>
                                        <p:attrNameLst>
                                          <p:attrName>fillcolor</p:attrName>
                                        </p:attrNameLst>
                                      </p:cBhvr>
                                      <p:to>
                                        <a:schemeClr val="bg1"/>
                                      </p:to>
                                    </p:animClr>
                                    <p:set>
                                      <p:cBhvr>
                                        <p:cTn id="20" dur="250" autoRev="1" fill="remove"/>
                                        <p:tgtEl>
                                          <p:spTgt spid="14"/>
                                        </p:tgtEl>
                                        <p:attrNameLst>
                                          <p:attrName>fill.type</p:attrName>
                                        </p:attrNameLst>
                                      </p:cBhvr>
                                      <p:to>
                                        <p:strVal val="solid"/>
                                      </p:to>
                                    </p:set>
                                    <p:set>
                                      <p:cBhvr>
                                        <p:cTn id="21" dur="250" autoRev="1" fill="remove"/>
                                        <p:tgtEl>
                                          <p:spTgt spid="14"/>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down)">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27" presetClass="emph" presetSubtype="0" fill="remove" grpId="0" nodeType="clickEffect">
                                  <p:stCondLst>
                                    <p:cond delay="0"/>
                                  </p:stCondLst>
                                  <p:childTnLst>
                                    <p:animClr clrSpc="rgb" dir="cw">
                                      <p:cBhvr override="childStyle">
                                        <p:cTn id="30" dur="250" autoRev="1" fill="remove"/>
                                        <p:tgtEl>
                                          <p:spTgt spid="15"/>
                                        </p:tgtEl>
                                        <p:attrNameLst>
                                          <p:attrName>style.color</p:attrName>
                                        </p:attrNameLst>
                                      </p:cBhvr>
                                      <p:to>
                                        <a:schemeClr val="bg1"/>
                                      </p:to>
                                    </p:animClr>
                                    <p:animClr clrSpc="rgb" dir="cw">
                                      <p:cBhvr>
                                        <p:cTn id="31" dur="250" autoRev="1" fill="remove"/>
                                        <p:tgtEl>
                                          <p:spTgt spid="15"/>
                                        </p:tgtEl>
                                        <p:attrNameLst>
                                          <p:attrName>fillcolor</p:attrName>
                                        </p:attrNameLst>
                                      </p:cBhvr>
                                      <p:to>
                                        <a:schemeClr val="bg1"/>
                                      </p:to>
                                    </p:animClr>
                                    <p:set>
                                      <p:cBhvr>
                                        <p:cTn id="32" dur="250" autoRev="1" fill="remove"/>
                                        <p:tgtEl>
                                          <p:spTgt spid="15"/>
                                        </p:tgtEl>
                                        <p:attrNameLst>
                                          <p:attrName>fill.type</p:attrName>
                                        </p:attrNameLst>
                                      </p:cBhvr>
                                      <p:to>
                                        <p:strVal val="solid"/>
                                      </p:to>
                                    </p:set>
                                    <p:set>
                                      <p:cBhvr>
                                        <p:cTn id="33" dur="250" autoRev="1" fill="remove"/>
                                        <p:tgtEl>
                                          <p:spTgt spid="15"/>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wipe(down)">
                                      <p:cBhvr>
                                        <p:cTn id="38" dur="500"/>
                                        <p:tgtEl>
                                          <p:spTgt spid="50"/>
                                        </p:tgtEl>
                                      </p:cBhvr>
                                    </p:animEffect>
                                  </p:childTnLst>
                                </p:cTn>
                              </p:par>
                            </p:childTnLst>
                          </p:cTn>
                        </p:par>
                      </p:childTnLst>
                    </p:cTn>
                  </p:par>
                  <p:par>
                    <p:cTn id="39" fill="hold">
                      <p:stCondLst>
                        <p:cond delay="indefinite"/>
                      </p:stCondLst>
                      <p:childTnLst>
                        <p:par>
                          <p:cTn id="40" fill="hold">
                            <p:stCondLst>
                              <p:cond delay="0"/>
                            </p:stCondLst>
                            <p:childTnLst>
                              <p:par>
                                <p:cTn id="41" presetID="27" presetClass="emph" presetSubtype="0" fill="remove" grpId="0" nodeType="clickEffect">
                                  <p:stCondLst>
                                    <p:cond delay="0"/>
                                  </p:stCondLst>
                                  <p:childTnLst>
                                    <p:animClr clrSpc="rgb" dir="cw">
                                      <p:cBhvr override="childStyle">
                                        <p:cTn id="42" dur="250" autoRev="1" fill="remove"/>
                                        <p:tgtEl>
                                          <p:spTgt spid="16"/>
                                        </p:tgtEl>
                                        <p:attrNameLst>
                                          <p:attrName>style.color</p:attrName>
                                        </p:attrNameLst>
                                      </p:cBhvr>
                                      <p:to>
                                        <a:schemeClr val="bg1"/>
                                      </p:to>
                                    </p:animClr>
                                    <p:animClr clrSpc="rgb" dir="cw">
                                      <p:cBhvr>
                                        <p:cTn id="43" dur="250" autoRev="1" fill="remove"/>
                                        <p:tgtEl>
                                          <p:spTgt spid="16"/>
                                        </p:tgtEl>
                                        <p:attrNameLst>
                                          <p:attrName>fillcolor</p:attrName>
                                        </p:attrNameLst>
                                      </p:cBhvr>
                                      <p:to>
                                        <a:schemeClr val="bg1"/>
                                      </p:to>
                                    </p:animClr>
                                    <p:set>
                                      <p:cBhvr>
                                        <p:cTn id="44" dur="250" autoRev="1" fill="remove"/>
                                        <p:tgtEl>
                                          <p:spTgt spid="16"/>
                                        </p:tgtEl>
                                        <p:attrNameLst>
                                          <p:attrName>fill.type</p:attrName>
                                        </p:attrNameLst>
                                      </p:cBhvr>
                                      <p:to>
                                        <p:strVal val="solid"/>
                                      </p:to>
                                    </p:set>
                                    <p:set>
                                      <p:cBhvr>
                                        <p:cTn id="45" dur="250" autoRev="1" fill="remove"/>
                                        <p:tgtEl>
                                          <p:spTgt spid="16"/>
                                        </p:tgtEl>
                                        <p:attrNameLst>
                                          <p:attrName>fill.on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wipe(down)">
                                      <p:cBhvr>
                                        <p:cTn id="50" dur="500"/>
                                        <p:tgtEl>
                                          <p:spTgt spid="51"/>
                                        </p:tgtEl>
                                      </p:cBhvr>
                                    </p:animEffect>
                                  </p:childTnLst>
                                </p:cTn>
                              </p:par>
                            </p:childTnLst>
                          </p:cTn>
                        </p:par>
                      </p:childTnLst>
                    </p:cTn>
                  </p:par>
                  <p:par>
                    <p:cTn id="51" fill="hold">
                      <p:stCondLst>
                        <p:cond delay="indefinite"/>
                      </p:stCondLst>
                      <p:childTnLst>
                        <p:par>
                          <p:cTn id="52" fill="hold">
                            <p:stCondLst>
                              <p:cond delay="0"/>
                            </p:stCondLst>
                            <p:childTnLst>
                              <p:par>
                                <p:cTn id="53" presetID="27" presetClass="emph" presetSubtype="0" fill="remove" grpId="0" nodeType="clickEffect">
                                  <p:stCondLst>
                                    <p:cond delay="0"/>
                                  </p:stCondLst>
                                  <p:childTnLst>
                                    <p:animClr clrSpc="rgb" dir="cw">
                                      <p:cBhvr override="childStyle">
                                        <p:cTn id="54" dur="250" autoRev="1" fill="remove"/>
                                        <p:tgtEl>
                                          <p:spTgt spid="13"/>
                                        </p:tgtEl>
                                        <p:attrNameLst>
                                          <p:attrName>style.color</p:attrName>
                                        </p:attrNameLst>
                                      </p:cBhvr>
                                      <p:to>
                                        <a:schemeClr val="bg1"/>
                                      </p:to>
                                    </p:animClr>
                                    <p:animClr clrSpc="rgb" dir="cw">
                                      <p:cBhvr>
                                        <p:cTn id="55" dur="250" autoRev="1" fill="remove"/>
                                        <p:tgtEl>
                                          <p:spTgt spid="13"/>
                                        </p:tgtEl>
                                        <p:attrNameLst>
                                          <p:attrName>fillcolor</p:attrName>
                                        </p:attrNameLst>
                                      </p:cBhvr>
                                      <p:to>
                                        <a:schemeClr val="bg1"/>
                                      </p:to>
                                    </p:animClr>
                                    <p:set>
                                      <p:cBhvr>
                                        <p:cTn id="56" dur="250" autoRev="1" fill="remove"/>
                                        <p:tgtEl>
                                          <p:spTgt spid="13"/>
                                        </p:tgtEl>
                                        <p:attrNameLst>
                                          <p:attrName>fill.type</p:attrName>
                                        </p:attrNameLst>
                                      </p:cBhvr>
                                      <p:to>
                                        <p:strVal val="solid"/>
                                      </p:to>
                                    </p:set>
                                    <p:set>
                                      <p:cBhvr>
                                        <p:cTn id="57" dur="250" autoRev="1" fill="remove"/>
                                        <p:tgtEl>
                                          <p:spTgt spid="13"/>
                                        </p:tgtEl>
                                        <p:attrNameLst>
                                          <p:attrName>fill.on</p:attrName>
                                        </p:attrNameLst>
                                      </p:cBhvr>
                                      <p:to>
                                        <p:strVal val="tru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wipe(down)">
                                      <p:cBhvr>
                                        <p:cTn id="62" dur="500"/>
                                        <p:tgtEl>
                                          <p:spTgt spid="52"/>
                                        </p:tgtEl>
                                      </p:cBhvr>
                                    </p:animEffect>
                                  </p:childTnLst>
                                </p:cTn>
                              </p:par>
                            </p:childTnLst>
                          </p:cTn>
                        </p:par>
                      </p:childTnLst>
                    </p:cTn>
                  </p:par>
                  <p:par>
                    <p:cTn id="63" fill="hold">
                      <p:stCondLst>
                        <p:cond delay="indefinite"/>
                      </p:stCondLst>
                      <p:childTnLst>
                        <p:par>
                          <p:cTn id="64" fill="hold">
                            <p:stCondLst>
                              <p:cond delay="0"/>
                            </p:stCondLst>
                            <p:childTnLst>
                              <p:par>
                                <p:cTn id="65" presetID="27" presetClass="emph" presetSubtype="0" fill="remove" grpId="0" nodeType="clickEffect">
                                  <p:stCondLst>
                                    <p:cond delay="0"/>
                                  </p:stCondLst>
                                  <p:childTnLst>
                                    <p:animClr clrSpc="rgb" dir="cw">
                                      <p:cBhvr override="childStyle">
                                        <p:cTn id="66" dur="250" autoRev="1" fill="remove"/>
                                        <p:tgtEl>
                                          <p:spTgt spid="12"/>
                                        </p:tgtEl>
                                        <p:attrNameLst>
                                          <p:attrName>style.color</p:attrName>
                                        </p:attrNameLst>
                                      </p:cBhvr>
                                      <p:to>
                                        <a:schemeClr val="bg1"/>
                                      </p:to>
                                    </p:animClr>
                                    <p:animClr clrSpc="rgb" dir="cw">
                                      <p:cBhvr>
                                        <p:cTn id="67" dur="250" autoRev="1" fill="remove"/>
                                        <p:tgtEl>
                                          <p:spTgt spid="12"/>
                                        </p:tgtEl>
                                        <p:attrNameLst>
                                          <p:attrName>fillcolor</p:attrName>
                                        </p:attrNameLst>
                                      </p:cBhvr>
                                      <p:to>
                                        <a:schemeClr val="bg1"/>
                                      </p:to>
                                    </p:animClr>
                                    <p:set>
                                      <p:cBhvr>
                                        <p:cTn id="68" dur="250" autoRev="1" fill="remove"/>
                                        <p:tgtEl>
                                          <p:spTgt spid="12"/>
                                        </p:tgtEl>
                                        <p:attrNameLst>
                                          <p:attrName>fill.type</p:attrName>
                                        </p:attrNameLst>
                                      </p:cBhvr>
                                      <p:to>
                                        <p:strVal val="solid"/>
                                      </p:to>
                                    </p:set>
                                    <p:set>
                                      <p:cBhvr>
                                        <p:cTn id="69" dur="250" autoRev="1" fill="remove"/>
                                        <p:tgtEl>
                                          <p:spTgt spid="12"/>
                                        </p:tgtEl>
                                        <p:attrNameLst>
                                          <p:attrName>fill.on</p:attrName>
                                        </p:attrNameLst>
                                      </p:cBhvr>
                                      <p:to>
                                        <p:strVal val="tru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wipe(down)">
                                      <p:cBhvr>
                                        <p:cTn id="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4" grpId="0" animBg="1"/>
      <p:bldP spid="15"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 xmlns:a16="http://schemas.microsoft.com/office/drawing/2014/main" id="{07C44912-442A-41ED-B915-80685F9777F1}"/>
              </a:ext>
            </a:extLst>
          </p:cNvPr>
          <p:cNvGraphicFramePr>
            <a:graphicFrameLocks noGrp="1"/>
          </p:cNvGraphicFramePr>
          <p:nvPr>
            <p:ph idx="1"/>
            <p:extLst>
              <p:ext uri="{D42A27DB-BD31-4B8C-83A1-F6EECF244321}">
                <p14:modId xmlns:p14="http://schemas.microsoft.com/office/powerpoint/2010/main" val="1327317121"/>
              </p:ext>
            </p:extLst>
          </p:nvPr>
        </p:nvGraphicFramePr>
        <p:xfrm>
          <a:off x="3303372" y="2298357"/>
          <a:ext cx="8050427" cy="3878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 xmlns:a16="http://schemas.microsoft.com/office/drawing/2014/main" id="{1D310371-D219-4648-93F7-D4161707C036}"/>
              </a:ext>
            </a:extLst>
          </p:cNvPr>
          <p:cNvSpPr/>
          <p:nvPr/>
        </p:nvSpPr>
        <p:spPr>
          <a:xfrm>
            <a:off x="98854" y="115330"/>
            <a:ext cx="11994292" cy="662322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a:solidFill>
                <a:prstClr val="white"/>
              </a:solidFill>
            </a:endParaRPr>
          </a:p>
        </p:txBody>
      </p:sp>
      <p:sp>
        <p:nvSpPr>
          <p:cNvPr id="7" name="Title 1">
            <a:extLst>
              <a:ext uri="{FF2B5EF4-FFF2-40B4-BE49-F238E27FC236}">
                <a16:creationId xmlns="" xmlns:a16="http://schemas.microsoft.com/office/drawing/2014/main" id="{16E24934-CFCD-4A42-9069-1518CA361EE6}"/>
              </a:ext>
            </a:extLst>
          </p:cNvPr>
          <p:cNvSpPr txBox="1">
            <a:spLocks/>
          </p:cNvSpPr>
          <p:nvPr/>
        </p:nvSpPr>
        <p:spPr>
          <a:xfrm>
            <a:off x="551163" y="2070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u="sng" dirty="0" smtClean="0">
                <a:solidFill>
                  <a:prstClr val="white"/>
                </a:solidFill>
                <a:latin typeface="Garamond" panose="02020404030301010803"/>
              </a:rPr>
              <a:t>Data Types In Python</a:t>
            </a:r>
            <a:endParaRPr lang="en-IN" sz="4800" dirty="0">
              <a:solidFill>
                <a:prstClr val="white"/>
              </a:solidFill>
            </a:endParaRPr>
          </a:p>
        </p:txBody>
      </p:sp>
      <p:sp>
        <p:nvSpPr>
          <p:cNvPr id="13" name="Rectangle: Diagonal Corners Rounded 12">
            <a:extLst>
              <a:ext uri="{FF2B5EF4-FFF2-40B4-BE49-F238E27FC236}">
                <a16:creationId xmlns="" xmlns:a16="http://schemas.microsoft.com/office/drawing/2014/main" id="{B6095689-B264-490B-89AC-3A6F1B3C137C}"/>
              </a:ext>
            </a:extLst>
          </p:cNvPr>
          <p:cNvSpPr/>
          <p:nvPr/>
        </p:nvSpPr>
        <p:spPr>
          <a:xfrm>
            <a:off x="1442798" y="2759676"/>
            <a:ext cx="1694943" cy="1507525"/>
          </a:xfrm>
          <a:prstGeom prst="round2DiagRect">
            <a:avLst>
              <a:gd name="adj1" fmla="val 29727"/>
              <a:gd name="adj2" fmla="val 0"/>
            </a:avLst>
          </a:prstGeom>
          <a:solidFill>
            <a:srgbClr val="003352"/>
          </a:solidFill>
          <a:ln>
            <a:solidFill>
              <a:schemeClr val="bg1"/>
            </a:solidFill>
          </a:ln>
          <a:effectLst/>
        </p:spPr>
        <p:txBody>
          <a:bodyPr/>
          <a:lstStyle/>
          <a:p>
            <a:pPr defTabSz="457200"/>
            <a:r>
              <a:rPr lang="en-US" sz="3200" dirty="0">
                <a:solidFill>
                  <a:srgbClr val="44546A">
                    <a:lumMod val="50000"/>
                  </a:srgbClr>
                </a:solidFill>
              </a:rPr>
              <a:t>  </a:t>
            </a:r>
            <a:r>
              <a:rPr lang="en-US" sz="2400" dirty="0">
                <a:solidFill>
                  <a:schemeClr val="bg1"/>
                </a:solidFill>
              </a:rPr>
              <a:t>Text</a:t>
            </a:r>
          </a:p>
          <a:p>
            <a:pPr defTabSz="457200"/>
            <a:r>
              <a:rPr lang="en-US" sz="2400" dirty="0">
                <a:solidFill>
                  <a:schemeClr val="bg1"/>
                </a:solidFill>
              </a:rPr>
              <a:t>(String</a:t>
            </a:r>
            <a:r>
              <a:rPr lang="en-US" sz="3200" dirty="0">
                <a:solidFill>
                  <a:schemeClr val="bg1"/>
                </a:solidFill>
              </a:rPr>
              <a:t>)</a:t>
            </a:r>
            <a:endParaRPr lang="en-IN" sz="3200" dirty="0">
              <a:solidFill>
                <a:schemeClr val="bg1"/>
              </a:solidFill>
            </a:endParaRPr>
          </a:p>
        </p:txBody>
      </p:sp>
      <p:sp>
        <p:nvSpPr>
          <p:cNvPr id="19" name="Rectangle: Rounded Corners 18">
            <a:extLst>
              <a:ext uri="{FF2B5EF4-FFF2-40B4-BE49-F238E27FC236}">
                <a16:creationId xmlns="" xmlns:a16="http://schemas.microsoft.com/office/drawing/2014/main" id="{04506D8C-1176-454A-A4A3-D5FA49223861}"/>
              </a:ext>
            </a:extLst>
          </p:cNvPr>
          <p:cNvSpPr/>
          <p:nvPr/>
        </p:nvSpPr>
        <p:spPr>
          <a:xfrm>
            <a:off x="5620745" y="2477159"/>
            <a:ext cx="1826018" cy="1258127"/>
          </a:xfrm>
          <a:prstGeom prst="roundRect">
            <a:avLst/>
          </a:prstGeom>
          <a:gradFill flip="none" rotWithShape="1">
            <a:gsLst>
              <a:gs pos="0">
                <a:schemeClr val="accent5">
                  <a:lumMod val="40000"/>
                  <a:lumOff val="60000"/>
                  <a:shade val="30000"/>
                  <a:satMod val="115000"/>
                </a:schemeClr>
              </a:gs>
              <a:gs pos="50000">
                <a:schemeClr val="accent5">
                  <a:lumMod val="40000"/>
                  <a:lumOff val="60000"/>
                  <a:shade val="67500"/>
                  <a:satMod val="115000"/>
                </a:schemeClr>
              </a:gs>
              <a:gs pos="100000">
                <a:schemeClr val="accent5">
                  <a:lumMod val="40000"/>
                  <a:lumOff val="60000"/>
                  <a:shade val="100000"/>
                  <a:satMod val="115000"/>
                </a:schemeClr>
              </a:gs>
            </a:gsLst>
            <a:lin ang="2700000" scaled="1"/>
            <a:tileRect/>
          </a:gradFill>
          <a:ln>
            <a:solidFill>
              <a:schemeClr val="tx2">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defTabSz="457200"/>
            <a:endParaRPr lang="en-US" dirty="0">
              <a:solidFill>
                <a:prstClr val="white"/>
              </a:solidFill>
            </a:endParaRPr>
          </a:p>
          <a:p>
            <a:pPr algn="ctr" defTabSz="457200"/>
            <a:r>
              <a:rPr lang="en-US" sz="2400" dirty="0">
                <a:solidFill>
                  <a:prstClr val="white"/>
                </a:solidFill>
              </a:rPr>
              <a:t>Slicing</a:t>
            </a:r>
            <a:endParaRPr lang="en-IN" sz="2400" dirty="0">
              <a:solidFill>
                <a:prstClr val="white"/>
              </a:solidFill>
            </a:endParaRPr>
          </a:p>
        </p:txBody>
      </p:sp>
      <p:sp>
        <p:nvSpPr>
          <p:cNvPr id="20" name="Freeform: Shape 19">
            <a:extLst>
              <a:ext uri="{FF2B5EF4-FFF2-40B4-BE49-F238E27FC236}">
                <a16:creationId xmlns="" xmlns:a16="http://schemas.microsoft.com/office/drawing/2014/main" id="{4A5BA9CE-353F-4F6A-9D69-363C7D33FF63}"/>
              </a:ext>
            </a:extLst>
          </p:cNvPr>
          <p:cNvSpPr/>
          <p:nvPr/>
        </p:nvSpPr>
        <p:spPr>
          <a:xfrm>
            <a:off x="4287773" y="3342498"/>
            <a:ext cx="1826018" cy="677453"/>
          </a:xfrm>
          <a:custGeom>
            <a:avLst/>
            <a:gdLst>
              <a:gd name="connsiteX0" fmla="*/ 0 w 1826018"/>
              <a:gd name="connsiteY0" fmla="*/ 0 h 677453"/>
              <a:gd name="connsiteX1" fmla="*/ 1826018 w 1826018"/>
              <a:gd name="connsiteY1" fmla="*/ 0 h 677453"/>
              <a:gd name="connsiteX2" fmla="*/ 1826018 w 1826018"/>
              <a:gd name="connsiteY2" fmla="*/ 677453 h 677453"/>
              <a:gd name="connsiteX3" fmla="*/ 0 w 1826018"/>
              <a:gd name="connsiteY3" fmla="*/ 677453 h 677453"/>
              <a:gd name="connsiteX4" fmla="*/ 0 w 1826018"/>
              <a:gd name="connsiteY4" fmla="*/ 0 h 677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6018" h="677453">
                <a:moveTo>
                  <a:pt x="0" y="0"/>
                </a:moveTo>
                <a:lnTo>
                  <a:pt x="1826018" y="0"/>
                </a:lnTo>
                <a:lnTo>
                  <a:pt x="1826018" y="677453"/>
                </a:lnTo>
                <a:lnTo>
                  <a:pt x="0" y="6774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7584" tIns="227584" rIns="227584" bIns="0" numCol="1" spcCol="1270" anchor="t" anchorCtr="0">
            <a:noAutofit/>
          </a:bodyPr>
          <a:lstStyle/>
          <a:p>
            <a:pPr algn="ctr" defTabSz="1422400">
              <a:lnSpc>
                <a:spcPct val="90000"/>
              </a:lnSpc>
              <a:spcBef>
                <a:spcPct val="0"/>
              </a:spcBef>
              <a:spcAft>
                <a:spcPct val="35000"/>
              </a:spcAft>
            </a:pPr>
            <a:endParaRPr lang="en-IN" sz="3200" dirty="0">
              <a:solidFill>
                <a:prstClr val="black">
                  <a:hueOff val="0"/>
                  <a:satOff val="0"/>
                  <a:lumOff val="0"/>
                  <a:alphaOff val="0"/>
                </a:prstClr>
              </a:solidFill>
            </a:endParaRPr>
          </a:p>
        </p:txBody>
      </p:sp>
      <p:sp>
        <p:nvSpPr>
          <p:cNvPr id="21" name="Rectangle: Rounded Corners 20">
            <a:extLst>
              <a:ext uri="{FF2B5EF4-FFF2-40B4-BE49-F238E27FC236}">
                <a16:creationId xmlns="" xmlns:a16="http://schemas.microsoft.com/office/drawing/2014/main" id="{2946F84F-A750-414A-97FC-BC2A1CDBC985}"/>
              </a:ext>
            </a:extLst>
          </p:cNvPr>
          <p:cNvSpPr/>
          <p:nvPr/>
        </p:nvSpPr>
        <p:spPr>
          <a:xfrm>
            <a:off x="7672070" y="2477159"/>
            <a:ext cx="1826018" cy="1258127"/>
          </a:xfrm>
          <a:prstGeom prst="roundRect">
            <a:avLst/>
          </a:prstGeom>
          <a:gradFill flip="none" rotWithShape="1">
            <a:gsLst>
              <a:gs pos="0">
                <a:schemeClr val="accent5">
                  <a:lumMod val="40000"/>
                  <a:lumOff val="60000"/>
                  <a:shade val="30000"/>
                  <a:satMod val="115000"/>
                </a:schemeClr>
              </a:gs>
              <a:gs pos="50000">
                <a:schemeClr val="accent5">
                  <a:lumMod val="40000"/>
                  <a:lumOff val="60000"/>
                  <a:shade val="67500"/>
                  <a:satMod val="115000"/>
                </a:schemeClr>
              </a:gs>
              <a:gs pos="100000">
                <a:schemeClr val="accent5">
                  <a:lumMod val="40000"/>
                  <a:lumOff val="60000"/>
                  <a:shade val="100000"/>
                  <a:satMod val="115000"/>
                </a:schemeClr>
              </a:gs>
            </a:gsLst>
            <a:lin ang="2700000" scaled="1"/>
            <a:tileRect/>
          </a:gradFill>
          <a:ln>
            <a:solidFill>
              <a:schemeClr val="tx2">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457200"/>
            <a:endParaRPr lang="en-US" dirty="0">
              <a:solidFill>
                <a:prstClr val="white"/>
              </a:solidFill>
            </a:endParaRPr>
          </a:p>
          <a:p>
            <a:pPr defTabSz="457200"/>
            <a:r>
              <a:rPr lang="en-US" dirty="0">
                <a:solidFill>
                  <a:prstClr val="white"/>
                </a:solidFill>
              </a:rPr>
              <a:t>      </a:t>
            </a:r>
            <a:r>
              <a:rPr lang="en-US" sz="2400" dirty="0">
                <a:solidFill>
                  <a:prstClr val="white"/>
                </a:solidFill>
              </a:rPr>
              <a:t>Modify</a:t>
            </a:r>
            <a:endParaRPr lang="en-IN" sz="2400" dirty="0">
              <a:solidFill>
                <a:prstClr val="white"/>
              </a:solidFill>
            </a:endParaRPr>
          </a:p>
        </p:txBody>
      </p:sp>
      <p:sp>
        <p:nvSpPr>
          <p:cNvPr id="22" name="Freeform: Shape 21">
            <a:extLst>
              <a:ext uri="{FF2B5EF4-FFF2-40B4-BE49-F238E27FC236}">
                <a16:creationId xmlns="" xmlns:a16="http://schemas.microsoft.com/office/drawing/2014/main" id="{817F98A7-9986-4923-9646-9D2CC2397B89}"/>
              </a:ext>
            </a:extLst>
          </p:cNvPr>
          <p:cNvSpPr/>
          <p:nvPr/>
        </p:nvSpPr>
        <p:spPr>
          <a:xfrm>
            <a:off x="6296471" y="3342498"/>
            <a:ext cx="1826018" cy="677453"/>
          </a:xfrm>
          <a:custGeom>
            <a:avLst/>
            <a:gdLst>
              <a:gd name="connsiteX0" fmla="*/ 0 w 1826018"/>
              <a:gd name="connsiteY0" fmla="*/ 0 h 677453"/>
              <a:gd name="connsiteX1" fmla="*/ 1826018 w 1826018"/>
              <a:gd name="connsiteY1" fmla="*/ 0 h 677453"/>
              <a:gd name="connsiteX2" fmla="*/ 1826018 w 1826018"/>
              <a:gd name="connsiteY2" fmla="*/ 677453 h 677453"/>
              <a:gd name="connsiteX3" fmla="*/ 0 w 1826018"/>
              <a:gd name="connsiteY3" fmla="*/ 677453 h 677453"/>
              <a:gd name="connsiteX4" fmla="*/ 0 w 1826018"/>
              <a:gd name="connsiteY4" fmla="*/ 0 h 677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6018" h="677453">
                <a:moveTo>
                  <a:pt x="0" y="0"/>
                </a:moveTo>
                <a:lnTo>
                  <a:pt x="1826018" y="0"/>
                </a:lnTo>
                <a:lnTo>
                  <a:pt x="1826018" y="677453"/>
                </a:lnTo>
                <a:lnTo>
                  <a:pt x="0" y="6774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7584" tIns="227584" rIns="227584" bIns="0" numCol="1" spcCol="1270" anchor="t" anchorCtr="0">
            <a:noAutofit/>
          </a:bodyPr>
          <a:lstStyle/>
          <a:p>
            <a:pPr algn="ctr" defTabSz="1422400">
              <a:lnSpc>
                <a:spcPct val="90000"/>
              </a:lnSpc>
              <a:spcBef>
                <a:spcPct val="0"/>
              </a:spcBef>
              <a:spcAft>
                <a:spcPct val="35000"/>
              </a:spcAft>
            </a:pPr>
            <a:endParaRPr lang="en-IN" sz="3200">
              <a:solidFill>
                <a:prstClr val="black">
                  <a:hueOff val="0"/>
                  <a:satOff val="0"/>
                  <a:lumOff val="0"/>
                  <a:alphaOff val="0"/>
                </a:prstClr>
              </a:solidFill>
            </a:endParaRPr>
          </a:p>
        </p:txBody>
      </p:sp>
      <p:sp>
        <p:nvSpPr>
          <p:cNvPr id="23" name="Rectangle: Rounded Corners 22">
            <a:extLst>
              <a:ext uri="{FF2B5EF4-FFF2-40B4-BE49-F238E27FC236}">
                <a16:creationId xmlns="" xmlns:a16="http://schemas.microsoft.com/office/drawing/2014/main" id="{9BE60B12-2724-4657-960C-0C50F1A6D516}"/>
              </a:ext>
            </a:extLst>
          </p:cNvPr>
          <p:cNvSpPr/>
          <p:nvPr/>
        </p:nvSpPr>
        <p:spPr>
          <a:xfrm>
            <a:off x="9651535" y="2507156"/>
            <a:ext cx="2018105" cy="1258127"/>
          </a:xfrm>
          <a:prstGeom prst="roundRect">
            <a:avLst/>
          </a:prstGeom>
          <a:gradFill flip="none" rotWithShape="1">
            <a:gsLst>
              <a:gs pos="0">
                <a:schemeClr val="accent5">
                  <a:lumMod val="40000"/>
                  <a:lumOff val="60000"/>
                  <a:shade val="30000"/>
                  <a:satMod val="115000"/>
                </a:schemeClr>
              </a:gs>
              <a:gs pos="50000">
                <a:schemeClr val="accent5">
                  <a:lumMod val="40000"/>
                  <a:lumOff val="60000"/>
                  <a:shade val="67500"/>
                  <a:satMod val="115000"/>
                </a:schemeClr>
              </a:gs>
              <a:gs pos="100000">
                <a:schemeClr val="accent5">
                  <a:lumMod val="40000"/>
                  <a:lumOff val="60000"/>
                  <a:shade val="100000"/>
                  <a:satMod val="115000"/>
                </a:schemeClr>
              </a:gs>
            </a:gsLst>
            <a:lin ang="2700000" scaled="1"/>
            <a:tileRect/>
          </a:gradFill>
          <a:ln>
            <a:solidFill>
              <a:schemeClr val="tx2">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457200"/>
            <a:endParaRPr lang="en-US" dirty="0">
              <a:solidFill>
                <a:prstClr val="white"/>
              </a:solidFill>
            </a:endParaRPr>
          </a:p>
          <a:p>
            <a:pPr defTabSz="457200"/>
            <a:r>
              <a:rPr lang="en-US" sz="2300" dirty="0">
                <a:solidFill>
                  <a:prstClr val="white"/>
                </a:solidFill>
              </a:rPr>
              <a:t>Concatenate</a:t>
            </a:r>
            <a:endParaRPr lang="en-IN" sz="2300" dirty="0">
              <a:solidFill>
                <a:prstClr val="white"/>
              </a:solidFill>
            </a:endParaRPr>
          </a:p>
        </p:txBody>
      </p:sp>
      <p:sp>
        <p:nvSpPr>
          <p:cNvPr id="24" name="Freeform: Shape 23">
            <a:extLst>
              <a:ext uri="{FF2B5EF4-FFF2-40B4-BE49-F238E27FC236}">
                <a16:creationId xmlns="" xmlns:a16="http://schemas.microsoft.com/office/drawing/2014/main" id="{36EC3938-48DA-405D-8C0F-D6170F2FCAF8}"/>
              </a:ext>
            </a:extLst>
          </p:cNvPr>
          <p:cNvSpPr/>
          <p:nvPr/>
        </p:nvSpPr>
        <p:spPr>
          <a:xfrm>
            <a:off x="8305169" y="3342498"/>
            <a:ext cx="1826018" cy="677453"/>
          </a:xfrm>
          <a:custGeom>
            <a:avLst/>
            <a:gdLst>
              <a:gd name="connsiteX0" fmla="*/ 0 w 1826018"/>
              <a:gd name="connsiteY0" fmla="*/ 0 h 677453"/>
              <a:gd name="connsiteX1" fmla="*/ 1826018 w 1826018"/>
              <a:gd name="connsiteY1" fmla="*/ 0 h 677453"/>
              <a:gd name="connsiteX2" fmla="*/ 1826018 w 1826018"/>
              <a:gd name="connsiteY2" fmla="*/ 677453 h 677453"/>
              <a:gd name="connsiteX3" fmla="*/ 0 w 1826018"/>
              <a:gd name="connsiteY3" fmla="*/ 677453 h 677453"/>
              <a:gd name="connsiteX4" fmla="*/ 0 w 1826018"/>
              <a:gd name="connsiteY4" fmla="*/ 0 h 677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6018" h="677453">
                <a:moveTo>
                  <a:pt x="0" y="0"/>
                </a:moveTo>
                <a:lnTo>
                  <a:pt x="1826018" y="0"/>
                </a:lnTo>
                <a:lnTo>
                  <a:pt x="1826018" y="677453"/>
                </a:lnTo>
                <a:lnTo>
                  <a:pt x="0" y="6774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7584" tIns="227584" rIns="227584" bIns="0" numCol="1" spcCol="1270" anchor="t" anchorCtr="0">
            <a:noAutofit/>
          </a:bodyPr>
          <a:lstStyle/>
          <a:p>
            <a:pPr algn="ctr" defTabSz="1422400">
              <a:lnSpc>
                <a:spcPct val="90000"/>
              </a:lnSpc>
              <a:spcBef>
                <a:spcPct val="0"/>
              </a:spcBef>
              <a:spcAft>
                <a:spcPct val="35000"/>
              </a:spcAft>
            </a:pPr>
            <a:endParaRPr lang="en-IN" sz="3200">
              <a:solidFill>
                <a:prstClr val="black">
                  <a:hueOff val="0"/>
                  <a:satOff val="0"/>
                  <a:lumOff val="0"/>
                  <a:alphaOff val="0"/>
                </a:prstClr>
              </a:solidFill>
            </a:endParaRPr>
          </a:p>
        </p:txBody>
      </p:sp>
      <p:sp>
        <p:nvSpPr>
          <p:cNvPr id="25" name="Rectangle: Rounded Corners 24">
            <a:extLst>
              <a:ext uri="{FF2B5EF4-FFF2-40B4-BE49-F238E27FC236}">
                <a16:creationId xmlns="" xmlns:a16="http://schemas.microsoft.com/office/drawing/2014/main" id="{5A88306C-7C41-470F-9A7D-FA82C1C51283}"/>
              </a:ext>
            </a:extLst>
          </p:cNvPr>
          <p:cNvSpPr/>
          <p:nvPr/>
        </p:nvSpPr>
        <p:spPr>
          <a:xfrm>
            <a:off x="8779735" y="3979955"/>
            <a:ext cx="1826018" cy="1258127"/>
          </a:xfrm>
          <a:prstGeom prst="roundRect">
            <a:avLst/>
          </a:prstGeom>
          <a:gradFill flip="none" rotWithShape="1">
            <a:gsLst>
              <a:gs pos="0">
                <a:schemeClr val="accent5">
                  <a:lumMod val="40000"/>
                  <a:lumOff val="60000"/>
                  <a:shade val="30000"/>
                  <a:satMod val="115000"/>
                </a:schemeClr>
              </a:gs>
              <a:gs pos="50000">
                <a:schemeClr val="accent5">
                  <a:lumMod val="40000"/>
                  <a:lumOff val="60000"/>
                  <a:shade val="67500"/>
                  <a:satMod val="115000"/>
                </a:schemeClr>
              </a:gs>
              <a:gs pos="100000">
                <a:schemeClr val="accent5">
                  <a:lumMod val="40000"/>
                  <a:lumOff val="60000"/>
                  <a:shade val="100000"/>
                  <a:satMod val="115000"/>
                </a:schemeClr>
              </a:gs>
            </a:gsLst>
            <a:lin ang="2700000" scaled="1"/>
            <a:tileRect/>
          </a:gradFill>
          <a:ln>
            <a:solidFill>
              <a:schemeClr val="tx2">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457200"/>
            <a:endParaRPr lang="en-US" dirty="0">
              <a:solidFill>
                <a:prstClr val="white"/>
              </a:solidFill>
            </a:endParaRPr>
          </a:p>
          <a:p>
            <a:pPr defTabSz="457200"/>
            <a:r>
              <a:rPr lang="en-US" dirty="0">
                <a:solidFill>
                  <a:prstClr val="white"/>
                </a:solidFill>
              </a:rPr>
              <a:t>   </a:t>
            </a:r>
            <a:r>
              <a:rPr lang="en-US" sz="2400" dirty="0">
                <a:solidFill>
                  <a:prstClr val="white"/>
                </a:solidFill>
              </a:rPr>
              <a:t>Methods</a:t>
            </a:r>
            <a:endParaRPr lang="en-IN" sz="2400" dirty="0">
              <a:solidFill>
                <a:prstClr val="white"/>
              </a:solidFill>
            </a:endParaRPr>
          </a:p>
        </p:txBody>
      </p:sp>
      <p:sp>
        <p:nvSpPr>
          <p:cNvPr id="26" name="Freeform: Shape 25">
            <a:extLst>
              <a:ext uri="{FF2B5EF4-FFF2-40B4-BE49-F238E27FC236}">
                <a16:creationId xmlns="" xmlns:a16="http://schemas.microsoft.com/office/drawing/2014/main" id="{314FE09A-8EDD-4959-85C6-1DE4B105196C}"/>
              </a:ext>
            </a:extLst>
          </p:cNvPr>
          <p:cNvSpPr/>
          <p:nvPr/>
        </p:nvSpPr>
        <p:spPr>
          <a:xfrm>
            <a:off x="6296471" y="5460680"/>
            <a:ext cx="1826018" cy="677453"/>
          </a:xfrm>
          <a:custGeom>
            <a:avLst/>
            <a:gdLst>
              <a:gd name="connsiteX0" fmla="*/ 0 w 1826018"/>
              <a:gd name="connsiteY0" fmla="*/ 0 h 677453"/>
              <a:gd name="connsiteX1" fmla="*/ 1826018 w 1826018"/>
              <a:gd name="connsiteY1" fmla="*/ 0 h 677453"/>
              <a:gd name="connsiteX2" fmla="*/ 1826018 w 1826018"/>
              <a:gd name="connsiteY2" fmla="*/ 677453 h 677453"/>
              <a:gd name="connsiteX3" fmla="*/ 0 w 1826018"/>
              <a:gd name="connsiteY3" fmla="*/ 677453 h 677453"/>
              <a:gd name="connsiteX4" fmla="*/ 0 w 1826018"/>
              <a:gd name="connsiteY4" fmla="*/ 0 h 677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6018" h="677453">
                <a:moveTo>
                  <a:pt x="0" y="0"/>
                </a:moveTo>
                <a:lnTo>
                  <a:pt x="1826018" y="0"/>
                </a:lnTo>
                <a:lnTo>
                  <a:pt x="1826018" y="677453"/>
                </a:lnTo>
                <a:lnTo>
                  <a:pt x="0" y="6774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7584" tIns="227584" rIns="227584" bIns="0" numCol="1" spcCol="1270" anchor="t" anchorCtr="0">
            <a:noAutofit/>
          </a:bodyPr>
          <a:lstStyle/>
          <a:p>
            <a:pPr algn="ctr" defTabSz="1422400">
              <a:lnSpc>
                <a:spcPct val="90000"/>
              </a:lnSpc>
              <a:spcBef>
                <a:spcPct val="0"/>
              </a:spcBef>
              <a:spcAft>
                <a:spcPct val="35000"/>
              </a:spcAft>
            </a:pPr>
            <a:endParaRPr lang="en-IN" sz="3200">
              <a:solidFill>
                <a:prstClr val="black">
                  <a:hueOff val="0"/>
                  <a:satOff val="0"/>
                  <a:lumOff val="0"/>
                  <a:alphaOff val="0"/>
                </a:prstClr>
              </a:solidFill>
            </a:endParaRPr>
          </a:p>
        </p:txBody>
      </p:sp>
      <p:sp>
        <p:nvSpPr>
          <p:cNvPr id="17" name="Rectangle: Rounded Corners 16">
            <a:extLst>
              <a:ext uri="{FF2B5EF4-FFF2-40B4-BE49-F238E27FC236}">
                <a16:creationId xmlns="" xmlns:a16="http://schemas.microsoft.com/office/drawing/2014/main" id="{C29F7789-D733-46E0-B8EE-1989BD0F720E}"/>
              </a:ext>
            </a:extLst>
          </p:cNvPr>
          <p:cNvSpPr/>
          <p:nvPr/>
        </p:nvSpPr>
        <p:spPr>
          <a:xfrm>
            <a:off x="6768887" y="3954078"/>
            <a:ext cx="1826018" cy="1258127"/>
          </a:xfrm>
          <a:prstGeom prst="roundRect">
            <a:avLst/>
          </a:prstGeom>
          <a:gradFill flip="none" rotWithShape="1">
            <a:gsLst>
              <a:gs pos="0">
                <a:schemeClr val="accent5">
                  <a:lumMod val="40000"/>
                  <a:lumOff val="60000"/>
                  <a:shade val="30000"/>
                  <a:satMod val="115000"/>
                </a:schemeClr>
              </a:gs>
              <a:gs pos="50000">
                <a:schemeClr val="accent5">
                  <a:lumMod val="40000"/>
                  <a:lumOff val="60000"/>
                  <a:shade val="67500"/>
                  <a:satMod val="115000"/>
                </a:schemeClr>
              </a:gs>
              <a:gs pos="100000">
                <a:schemeClr val="accent5">
                  <a:lumMod val="40000"/>
                  <a:lumOff val="60000"/>
                  <a:shade val="100000"/>
                  <a:satMod val="115000"/>
                </a:schemeClr>
              </a:gs>
            </a:gsLst>
            <a:lin ang="2700000" scaled="1"/>
            <a:tileRect/>
          </a:gradFill>
          <a:ln>
            <a:solidFill>
              <a:schemeClr val="tx2">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457200"/>
            <a:endParaRPr lang="en-US" dirty="0">
              <a:solidFill>
                <a:prstClr val="white"/>
              </a:solidFill>
            </a:endParaRPr>
          </a:p>
          <a:p>
            <a:pPr defTabSz="457200"/>
            <a:r>
              <a:rPr lang="en-US" dirty="0">
                <a:solidFill>
                  <a:prstClr val="white"/>
                </a:solidFill>
              </a:rPr>
              <a:t>    </a:t>
            </a:r>
            <a:r>
              <a:rPr lang="en-US" dirty="0" smtClean="0">
                <a:solidFill>
                  <a:prstClr val="white"/>
                </a:solidFill>
              </a:rPr>
              <a:t> </a:t>
            </a:r>
            <a:r>
              <a:rPr lang="en-US" sz="2400" dirty="0">
                <a:solidFill>
                  <a:prstClr val="white"/>
                </a:solidFill>
              </a:rPr>
              <a:t>Format</a:t>
            </a:r>
            <a:endParaRPr lang="en-IN" sz="2400" dirty="0">
              <a:solidFill>
                <a:prstClr val="white"/>
              </a:solidFill>
            </a:endParaRPr>
          </a:p>
        </p:txBody>
      </p:sp>
      <p:sp>
        <p:nvSpPr>
          <p:cNvPr id="28" name="Arrow: Right 27">
            <a:extLst>
              <a:ext uri="{FF2B5EF4-FFF2-40B4-BE49-F238E27FC236}">
                <a16:creationId xmlns="" xmlns:a16="http://schemas.microsoft.com/office/drawing/2014/main" id="{DF9FFDDA-1CD0-432A-B0A9-92FFB3B1F6B9}"/>
              </a:ext>
            </a:extLst>
          </p:cNvPr>
          <p:cNvSpPr/>
          <p:nvPr/>
        </p:nvSpPr>
        <p:spPr>
          <a:xfrm>
            <a:off x="3924537" y="3426940"/>
            <a:ext cx="1160886" cy="694038"/>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a:solidFill>
                <a:prstClr val="white"/>
              </a:solidFill>
            </a:endParaRPr>
          </a:p>
        </p:txBody>
      </p:sp>
    </p:spTree>
    <p:extLst>
      <p:ext uri="{BB962C8B-B14F-4D97-AF65-F5344CB8AC3E}">
        <p14:creationId xmlns:p14="http://schemas.microsoft.com/office/powerpoint/2010/main" val="3051079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randombar(horizont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randombar(horizontal)">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randombar(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randombar(horizontal)">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1" grpId="0" animBg="1"/>
      <p:bldP spid="23" grpId="0" animBg="1"/>
      <p:bldP spid="25" grpId="0" animBg="1"/>
      <p:bldP spid="17" grpId="0" animBg="1"/>
      <p:bldP spid="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1D310371-D219-4648-93F7-D4161707C036}"/>
              </a:ext>
            </a:extLst>
          </p:cNvPr>
          <p:cNvSpPr/>
          <p:nvPr/>
        </p:nvSpPr>
        <p:spPr>
          <a:xfrm>
            <a:off x="98854" y="115330"/>
            <a:ext cx="11994292" cy="662322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a:solidFill>
                <a:prstClr val="white"/>
              </a:solidFill>
            </a:endParaRPr>
          </a:p>
        </p:txBody>
      </p:sp>
      <p:sp>
        <p:nvSpPr>
          <p:cNvPr id="8" name="Title 1">
            <a:extLst>
              <a:ext uri="{FF2B5EF4-FFF2-40B4-BE49-F238E27FC236}">
                <a16:creationId xmlns="" xmlns:a16="http://schemas.microsoft.com/office/drawing/2014/main" id="{C9521227-00DD-44D4-8171-9BB25F42AD1E}"/>
              </a:ext>
            </a:extLst>
          </p:cNvPr>
          <p:cNvSpPr txBox="1">
            <a:spLocks/>
          </p:cNvSpPr>
          <p:nvPr/>
        </p:nvSpPr>
        <p:spPr>
          <a:xfrm>
            <a:off x="510037" y="1956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u="sng" dirty="0">
                <a:solidFill>
                  <a:prstClr val="white"/>
                </a:solidFill>
                <a:latin typeface="Garamond" panose="02020404030301010803"/>
              </a:rPr>
              <a:t>Data Types In Python</a:t>
            </a:r>
            <a:endParaRPr lang="en-IN" sz="4800" dirty="0">
              <a:solidFill>
                <a:prstClr val="white"/>
              </a:solidFill>
            </a:endParaRPr>
          </a:p>
        </p:txBody>
      </p:sp>
      <p:sp>
        <p:nvSpPr>
          <p:cNvPr id="9" name="Rectangle: Diagonal Corners Rounded 8">
            <a:extLst>
              <a:ext uri="{FF2B5EF4-FFF2-40B4-BE49-F238E27FC236}">
                <a16:creationId xmlns="" xmlns:a16="http://schemas.microsoft.com/office/drawing/2014/main" id="{4F326EC4-35DF-4A39-AD35-38AEBD89EAEF}"/>
              </a:ext>
            </a:extLst>
          </p:cNvPr>
          <p:cNvSpPr/>
          <p:nvPr/>
        </p:nvSpPr>
        <p:spPr>
          <a:xfrm>
            <a:off x="1116935" y="1746748"/>
            <a:ext cx="1694943" cy="1507525"/>
          </a:xfrm>
          <a:prstGeom prst="round2DiagRect">
            <a:avLst>
              <a:gd name="adj1" fmla="val 29727"/>
              <a:gd name="adj2" fmla="val 0"/>
            </a:avLst>
          </a:prstGeom>
          <a:solidFill>
            <a:srgbClr val="77A2BB"/>
          </a:solidFill>
          <a:ln>
            <a:noFill/>
          </a:ln>
          <a:effectLst/>
        </p:spPr>
        <p:txBody>
          <a:bodyPr/>
          <a:lstStyle/>
          <a:p>
            <a:pPr defTabSz="457200"/>
            <a:r>
              <a:rPr lang="en-US" sz="2200" dirty="0">
                <a:solidFill>
                  <a:srgbClr val="44546A">
                    <a:lumMod val="50000"/>
                  </a:srgbClr>
                </a:solidFill>
              </a:rPr>
              <a:t>Numeric</a:t>
            </a:r>
          </a:p>
          <a:p>
            <a:pPr defTabSz="457200"/>
            <a:r>
              <a:rPr lang="en-US" sz="2200" dirty="0">
                <a:solidFill>
                  <a:srgbClr val="44546A">
                    <a:lumMod val="50000"/>
                  </a:srgbClr>
                </a:solidFill>
              </a:rPr>
              <a:t>(int, float,</a:t>
            </a:r>
          </a:p>
          <a:p>
            <a:pPr defTabSz="457200"/>
            <a:r>
              <a:rPr lang="en-US" sz="2200" dirty="0">
                <a:solidFill>
                  <a:srgbClr val="44546A">
                    <a:lumMod val="50000"/>
                  </a:srgbClr>
                </a:solidFill>
              </a:rPr>
              <a:t>complex)</a:t>
            </a:r>
          </a:p>
          <a:p>
            <a:pPr defTabSz="457200"/>
            <a:endParaRPr lang="en-IN" sz="3200" dirty="0">
              <a:solidFill>
                <a:srgbClr val="44546A">
                  <a:lumMod val="50000"/>
                </a:srgbClr>
              </a:solidFill>
            </a:endParaRPr>
          </a:p>
        </p:txBody>
      </p:sp>
      <p:grpSp>
        <p:nvGrpSpPr>
          <p:cNvPr id="30" name="Group 29">
            <a:extLst>
              <a:ext uri="{FF2B5EF4-FFF2-40B4-BE49-F238E27FC236}">
                <a16:creationId xmlns="" xmlns:a16="http://schemas.microsoft.com/office/drawing/2014/main" id="{FD77C26C-4E27-419F-A1C0-93D98D23CEAB}"/>
              </a:ext>
            </a:extLst>
          </p:cNvPr>
          <p:cNvGrpSpPr/>
          <p:nvPr/>
        </p:nvGrpSpPr>
        <p:grpSpPr>
          <a:xfrm>
            <a:off x="2811878" y="1581664"/>
            <a:ext cx="6513352" cy="1847336"/>
            <a:chOff x="2811878" y="1581664"/>
            <a:chExt cx="6513352" cy="1847336"/>
          </a:xfrm>
          <a:solidFill>
            <a:srgbClr val="003352"/>
          </a:solidFill>
        </p:grpSpPr>
        <p:sp>
          <p:nvSpPr>
            <p:cNvPr id="13" name="Rectangle: Rounded Corners 12">
              <a:extLst>
                <a:ext uri="{FF2B5EF4-FFF2-40B4-BE49-F238E27FC236}">
                  <a16:creationId xmlns="" xmlns:a16="http://schemas.microsoft.com/office/drawing/2014/main" id="{3EBE033F-A7DF-4905-84D4-EF3A3673E6E0}"/>
                </a:ext>
              </a:extLst>
            </p:cNvPr>
            <p:cNvSpPr/>
            <p:nvPr/>
          </p:nvSpPr>
          <p:spPr>
            <a:xfrm>
              <a:off x="4530811" y="2269850"/>
              <a:ext cx="992581" cy="470259"/>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prstClr val="white"/>
                  </a:solidFill>
                </a:rPr>
                <a:t>Integer</a:t>
              </a:r>
              <a:r>
                <a:rPr lang="en-US" sz="1600" dirty="0">
                  <a:solidFill>
                    <a:prstClr val="white"/>
                  </a:solidFill>
                </a:rPr>
                <a:t> </a:t>
              </a:r>
              <a:endParaRPr lang="en-IN" sz="1600" dirty="0">
                <a:solidFill>
                  <a:prstClr val="white"/>
                </a:solidFill>
              </a:endParaRPr>
            </a:p>
          </p:txBody>
        </p:sp>
        <p:pic>
          <p:nvPicPr>
            <p:cNvPr id="18" name="Content Placeholder 11">
              <a:extLst>
                <a:ext uri="{FF2B5EF4-FFF2-40B4-BE49-F238E27FC236}">
                  <a16:creationId xmlns="" xmlns:a16="http://schemas.microsoft.com/office/drawing/2014/main" id="{BE01C43E-75AA-4F94-9462-3E8E0A88F8AE}"/>
                </a:ext>
              </a:extLst>
            </p:cNvPr>
            <p:cNvPicPr>
              <a:picLocks noChangeAspect="1"/>
            </p:cNvPicPr>
            <p:nvPr/>
          </p:nvPicPr>
          <p:blipFill rotWithShape="1">
            <a:blip r:embed="rId2"/>
            <a:srcRect l="23271" t="61980" r="58839" b="25715"/>
            <a:stretch/>
          </p:blipFill>
          <p:spPr>
            <a:xfrm>
              <a:off x="5840625" y="1581664"/>
              <a:ext cx="3484605" cy="1847336"/>
            </a:xfrm>
            <a:prstGeom prst="rect">
              <a:avLst/>
            </a:prstGeom>
            <a:grpFill/>
          </p:spPr>
        </p:pic>
        <p:cxnSp>
          <p:nvCxnSpPr>
            <p:cNvPr id="20" name="Straight Arrow Connector 19">
              <a:extLst>
                <a:ext uri="{FF2B5EF4-FFF2-40B4-BE49-F238E27FC236}">
                  <a16:creationId xmlns="" xmlns:a16="http://schemas.microsoft.com/office/drawing/2014/main" id="{495204C0-B22F-44A9-9410-F4C8B83CE03E}"/>
                </a:ext>
              </a:extLst>
            </p:cNvPr>
            <p:cNvCxnSpPr>
              <a:cxnSpLocks/>
              <a:stCxn id="9" idx="0"/>
              <a:endCxn id="13" idx="1"/>
            </p:cNvCxnSpPr>
            <p:nvPr/>
          </p:nvCxnSpPr>
          <p:spPr>
            <a:xfrm>
              <a:off x="2811878" y="2500511"/>
              <a:ext cx="1718933" cy="4469"/>
            </a:xfrm>
            <a:prstGeom prst="straightConnector1">
              <a:avLst/>
            </a:prstGeom>
            <a:grpFill/>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 xmlns:a16="http://schemas.microsoft.com/office/drawing/2014/main" id="{FFDEC69E-0263-4536-A20F-6E7CE4274095}"/>
              </a:ext>
            </a:extLst>
          </p:cNvPr>
          <p:cNvGrpSpPr/>
          <p:nvPr/>
        </p:nvGrpSpPr>
        <p:grpSpPr>
          <a:xfrm>
            <a:off x="2722204" y="3097427"/>
            <a:ext cx="7888050" cy="3186540"/>
            <a:chOff x="2722204" y="3097427"/>
            <a:chExt cx="7888050" cy="3186540"/>
          </a:xfrm>
          <a:solidFill>
            <a:srgbClr val="003352"/>
          </a:solidFill>
        </p:grpSpPr>
        <p:sp>
          <p:nvSpPr>
            <p:cNvPr id="15" name="Rectangle: Rounded Corners 14">
              <a:extLst>
                <a:ext uri="{FF2B5EF4-FFF2-40B4-BE49-F238E27FC236}">
                  <a16:creationId xmlns="" xmlns:a16="http://schemas.microsoft.com/office/drawing/2014/main" id="{0A4C9710-D18D-453B-949F-11CB9A01E876}"/>
                </a:ext>
              </a:extLst>
            </p:cNvPr>
            <p:cNvSpPr/>
            <p:nvPr/>
          </p:nvSpPr>
          <p:spPr>
            <a:xfrm>
              <a:off x="6714556" y="4926226"/>
              <a:ext cx="1144343" cy="461319"/>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prstClr val="white"/>
                  </a:solidFill>
                </a:rPr>
                <a:t>Complex </a:t>
              </a:r>
              <a:endParaRPr lang="en-IN" dirty="0">
                <a:solidFill>
                  <a:prstClr val="white"/>
                </a:solidFill>
              </a:endParaRPr>
            </a:p>
          </p:txBody>
        </p:sp>
        <p:pic>
          <p:nvPicPr>
            <p:cNvPr id="16" name="Picture 15">
              <a:extLst>
                <a:ext uri="{FF2B5EF4-FFF2-40B4-BE49-F238E27FC236}">
                  <a16:creationId xmlns="" xmlns:a16="http://schemas.microsoft.com/office/drawing/2014/main" id="{957B35EA-3D13-436D-B2BC-D40E49F448C6}"/>
                </a:ext>
              </a:extLst>
            </p:cNvPr>
            <p:cNvPicPr>
              <a:picLocks noChangeAspect="1"/>
            </p:cNvPicPr>
            <p:nvPr/>
          </p:nvPicPr>
          <p:blipFill rotWithShape="1">
            <a:blip r:embed="rId3"/>
            <a:srcRect l="23282" t="58448" r="66529" b="26897"/>
            <a:stretch/>
          </p:blipFill>
          <p:spPr>
            <a:xfrm>
              <a:off x="8171938" y="4311207"/>
              <a:ext cx="2438316" cy="1972760"/>
            </a:xfrm>
            <a:prstGeom prst="rect">
              <a:avLst/>
            </a:prstGeom>
            <a:grpFill/>
          </p:spPr>
        </p:pic>
        <p:cxnSp>
          <p:nvCxnSpPr>
            <p:cNvPr id="24" name="Straight Arrow Connector 23">
              <a:extLst>
                <a:ext uri="{FF2B5EF4-FFF2-40B4-BE49-F238E27FC236}">
                  <a16:creationId xmlns="" xmlns:a16="http://schemas.microsoft.com/office/drawing/2014/main" id="{C54EDED1-9743-43AC-98BA-8118E05221B5}"/>
                </a:ext>
              </a:extLst>
            </p:cNvPr>
            <p:cNvCxnSpPr>
              <a:cxnSpLocks/>
              <a:endCxn id="15" idx="0"/>
            </p:cNvCxnSpPr>
            <p:nvPr/>
          </p:nvCxnSpPr>
          <p:spPr>
            <a:xfrm>
              <a:off x="2722204" y="3097427"/>
              <a:ext cx="4564524" cy="1828799"/>
            </a:xfrm>
            <a:prstGeom prst="straightConnector1">
              <a:avLst/>
            </a:prstGeom>
            <a:grpFill/>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 xmlns:a16="http://schemas.microsoft.com/office/drawing/2014/main" id="{AFCD3CC1-8551-4D7A-8CE3-81952115299E}"/>
              </a:ext>
            </a:extLst>
          </p:cNvPr>
          <p:cNvGrpSpPr/>
          <p:nvPr/>
        </p:nvGrpSpPr>
        <p:grpSpPr>
          <a:xfrm>
            <a:off x="1495247" y="3254273"/>
            <a:ext cx="3902735" cy="3029782"/>
            <a:chOff x="1495247" y="3254273"/>
            <a:chExt cx="3902735" cy="3029782"/>
          </a:xfrm>
          <a:solidFill>
            <a:srgbClr val="003352"/>
          </a:solidFill>
        </p:grpSpPr>
        <p:sp>
          <p:nvSpPr>
            <p:cNvPr id="14" name="Rectangle: Rounded Corners 13">
              <a:extLst>
                <a:ext uri="{FF2B5EF4-FFF2-40B4-BE49-F238E27FC236}">
                  <a16:creationId xmlns="" xmlns:a16="http://schemas.microsoft.com/office/drawing/2014/main" id="{F402BA50-E086-4B45-BF31-FA3B8E4E4B41}"/>
                </a:ext>
              </a:extLst>
            </p:cNvPr>
            <p:cNvSpPr/>
            <p:nvPr/>
          </p:nvSpPr>
          <p:spPr>
            <a:xfrm>
              <a:off x="1495247" y="4847096"/>
              <a:ext cx="938319" cy="461319"/>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prstClr val="white"/>
                  </a:solidFill>
                </a:rPr>
                <a:t>Float </a:t>
              </a:r>
              <a:endParaRPr lang="en-IN" dirty="0">
                <a:solidFill>
                  <a:prstClr val="white"/>
                </a:solidFill>
              </a:endParaRPr>
            </a:p>
          </p:txBody>
        </p:sp>
        <p:pic>
          <p:nvPicPr>
            <p:cNvPr id="17" name="Picture 16">
              <a:extLst>
                <a:ext uri="{FF2B5EF4-FFF2-40B4-BE49-F238E27FC236}">
                  <a16:creationId xmlns="" xmlns:a16="http://schemas.microsoft.com/office/drawing/2014/main" id="{5386E3A4-4465-4BAB-98F1-180559D07346}"/>
                </a:ext>
              </a:extLst>
            </p:cNvPr>
            <p:cNvPicPr>
              <a:picLocks noChangeAspect="1"/>
            </p:cNvPicPr>
            <p:nvPr/>
          </p:nvPicPr>
          <p:blipFill rotWithShape="1">
            <a:blip r:embed="rId4"/>
            <a:srcRect l="23432" t="48864" r="65960" b="36962"/>
            <a:stretch/>
          </p:blipFill>
          <p:spPr>
            <a:xfrm>
              <a:off x="2779868" y="4316299"/>
              <a:ext cx="2618114" cy="1967756"/>
            </a:xfrm>
            <a:prstGeom prst="rect">
              <a:avLst/>
            </a:prstGeom>
            <a:grpFill/>
          </p:spPr>
        </p:pic>
        <p:cxnSp>
          <p:nvCxnSpPr>
            <p:cNvPr id="26" name="Straight Arrow Connector 25">
              <a:extLst>
                <a:ext uri="{FF2B5EF4-FFF2-40B4-BE49-F238E27FC236}">
                  <a16:creationId xmlns="" xmlns:a16="http://schemas.microsoft.com/office/drawing/2014/main" id="{3EF075EE-0F96-4E51-BA6B-E92E0E1ADC75}"/>
                </a:ext>
              </a:extLst>
            </p:cNvPr>
            <p:cNvCxnSpPr>
              <a:cxnSpLocks/>
              <a:stCxn id="9" idx="1"/>
              <a:endCxn id="14" idx="0"/>
            </p:cNvCxnSpPr>
            <p:nvPr/>
          </p:nvCxnSpPr>
          <p:spPr>
            <a:xfrm>
              <a:off x="1964407" y="3254273"/>
              <a:ext cx="0" cy="1592823"/>
            </a:xfrm>
            <a:prstGeom prst="straightConnector1">
              <a:avLst/>
            </a:prstGeom>
            <a:grpFill/>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7198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1D310371-D219-4648-93F7-D4161707C036}"/>
              </a:ext>
            </a:extLst>
          </p:cNvPr>
          <p:cNvSpPr/>
          <p:nvPr/>
        </p:nvSpPr>
        <p:spPr>
          <a:xfrm>
            <a:off x="98854" y="115330"/>
            <a:ext cx="11994292" cy="662322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a:solidFill>
                <a:prstClr val="white"/>
              </a:solidFill>
            </a:endParaRPr>
          </a:p>
        </p:txBody>
      </p:sp>
      <p:sp>
        <p:nvSpPr>
          <p:cNvPr id="7" name="Rectangle: Diagonal Corners Rounded 6">
            <a:extLst>
              <a:ext uri="{FF2B5EF4-FFF2-40B4-BE49-F238E27FC236}">
                <a16:creationId xmlns="" xmlns:a16="http://schemas.microsoft.com/office/drawing/2014/main" id="{C97E8265-C455-47D6-9938-547DC1DE5901}"/>
              </a:ext>
            </a:extLst>
          </p:cNvPr>
          <p:cNvSpPr/>
          <p:nvPr/>
        </p:nvSpPr>
        <p:spPr>
          <a:xfrm>
            <a:off x="1179004" y="1825626"/>
            <a:ext cx="1605202" cy="970208"/>
          </a:xfrm>
          <a:prstGeom prst="round2DiagRect">
            <a:avLst>
              <a:gd name="adj1" fmla="val 29727"/>
              <a:gd name="adj2" fmla="val 0"/>
            </a:avLst>
          </a:prstGeom>
          <a:solidFill>
            <a:srgbClr val="77A2BB"/>
          </a:solidFill>
          <a:ln>
            <a:noFill/>
          </a:ln>
          <a:effectLst/>
        </p:spPr>
        <p:txBody>
          <a:bodyPr/>
          <a:lstStyle/>
          <a:p>
            <a:pPr defTabSz="457200"/>
            <a:r>
              <a:rPr lang="en-US" sz="2000" dirty="0" smtClean="0">
                <a:solidFill>
                  <a:srgbClr val="44546A">
                    <a:lumMod val="50000"/>
                  </a:srgbClr>
                </a:solidFill>
              </a:rPr>
              <a:t>Sequence</a:t>
            </a:r>
            <a:endParaRPr lang="en-US" sz="2000" dirty="0">
              <a:solidFill>
                <a:srgbClr val="44546A">
                  <a:lumMod val="50000"/>
                </a:srgbClr>
              </a:solidFill>
            </a:endParaRPr>
          </a:p>
          <a:p>
            <a:pPr defTabSz="457200"/>
            <a:r>
              <a:rPr lang="en-US" sz="2000" dirty="0">
                <a:solidFill>
                  <a:srgbClr val="44546A">
                    <a:lumMod val="50000"/>
                  </a:srgbClr>
                </a:solidFill>
              </a:rPr>
              <a:t>   (List)</a:t>
            </a:r>
          </a:p>
        </p:txBody>
      </p:sp>
      <p:sp>
        <p:nvSpPr>
          <p:cNvPr id="8" name="Title 1">
            <a:extLst>
              <a:ext uri="{FF2B5EF4-FFF2-40B4-BE49-F238E27FC236}">
                <a16:creationId xmlns="" xmlns:a16="http://schemas.microsoft.com/office/drawing/2014/main" id="{7B9D646D-1CC0-4D30-B066-828117C4DDC4}"/>
              </a:ext>
            </a:extLst>
          </p:cNvPr>
          <p:cNvSpPr txBox="1">
            <a:spLocks/>
          </p:cNvSpPr>
          <p:nvPr/>
        </p:nvSpPr>
        <p:spPr>
          <a:xfrm>
            <a:off x="514350" y="1817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u="sng" dirty="0">
                <a:solidFill>
                  <a:prstClr val="white"/>
                </a:solidFill>
                <a:latin typeface="Garamond" panose="02020404030301010803"/>
              </a:rPr>
              <a:t>Data Types In Python</a:t>
            </a:r>
            <a:endParaRPr lang="en-IN" sz="4800" dirty="0">
              <a:solidFill>
                <a:prstClr val="white"/>
              </a:solidFill>
            </a:endParaRPr>
          </a:p>
        </p:txBody>
      </p:sp>
      <p:pic>
        <p:nvPicPr>
          <p:cNvPr id="9" name="Picture 8">
            <a:extLst>
              <a:ext uri="{FF2B5EF4-FFF2-40B4-BE49-F238E27FC236}">
                <a16:creationId xmlns="" xmlns:a16="http://schemas.microsoft.com/office/drawing/2014/main" id="{C94B9EE2-1802-4474-B9C5-883EEF24E646}"/>
              </a:ext>
            </a:extLst>
          </p:cNvPr>
          <p:cNvPicPr>
            <a:picLocks noChangeAspect="1"/>
          </p:cNvPicPr>
          <p:nvPr/>
        </p:nvPicPr>
        <p:blipFill rotWithShape="1">
          <a:blip r:embed="rId2"/>
          <a:srcRect t="6638" r="52826" b="7167"/>
          <a:stretch/>
        </p:blipFill>
        <p:spPr>
          <a:xfrm>
            <a:off x="7995298" y="2205572"/>
            <a:ext cx="3421103" cy="3838887"/>
          </a:xfrm>
          <a:prstGeom prst="rect">
            <a:avLst/>
          </a:prstGeom>
        </p:spPr>
      </p:pic>
      <p:sp>
        <p:nvSpPr>
          <p:cNvPr id="10" name="TextBox 9">
            <a:extLst>
              <a:ext uri="{FF2B5EF4-FFF2-40B4-BE49-F238E27FC236}">
                <a16:creationId xmlns="" xmlns:a16="http://schemas.microsoft.com/office/drawing/2014/main" id="{FC03DA98-E14E-49B2-A22E-DAD6EE45B35F}"/>
              </a:ext>
            </a:extLst>
          </p:cNvPr>
          <p:cNvSpPr txBox="1"/>
          <p:nvPr/>
        </p:nvSpPr>
        <p:spPr>
          <a:xfrm>
            <a:off x="704850" y="3105150"/>
            <a:ext cx="5724525" cy="400110"/>
          </a:xfrm>
          <a:prstGeom prst="rect">
            <a:avLst/>
          </a:prstGeom>
          <a:noFill/>
        </p:spPr>
        <p:txBody>
          <a:bodyPr wrap="square" rtlCol="0">
            <a:spAutoFit/>
          </a:bodyPr>
          <a:lstStyle/>
          <a:p>
            <a:pPr marL="342900" indent="-342900" defTabSz="457200">
              <a:buFont typeface="Wingdings" panose="05000000000000000000" pitchFamily="2" charset="2"/>
              <a:buChar char="§"/>
            </a:pPr>
            <a:r>
              <a:rPr lang="en-US" sz="2000" dirty="0">
                <a:solidFill>
                  <a:prstClr val="white"/>
                </a:solidFill>
              </a:rPr>
              <a:t>Multiple items in a single variable</a:t>
            </a:r>
            <a:endParaRPr lang="en-IN" sz="2000" dirty="0">
              <a:solidFill>
                <a:prstClr val="white"/>
              </a:solidFill>
            </a:endParaRPr>
          </a:p>
        </p:txBody>
      </p:sp>
      <p:sp>
        <p:nvSpPr>
          <p:cNvPr id="11" name="TextBox 10">
            <a:extLst>
              <a:ext uri="{FF2B5EF4-FFF2-40B4-BE49-F238E27FC236}">
                <a16:creationId xmlns="" xmlns:a16="http://schemas.microsoft.com/office/drawing/2014/main" id="{C5630B07-74DD-4E5F-A40F-49A24860D3F8}"/>
              </a:ext>
            </a:extLst>
          </p:cNvPr>
          <p:cNvSpPr txBox="1"/>
          <p:nvPr/>
        </p:nvSpPr>
        <p:spPr>
          <a:xfrm>
            <a:off x="704849" y="3658371"/>
            <a:ext cx="5067300" cy="707886"/>
          </a:xfrm>
          <a:prstGeom prst="rect">
            <a:avLst/>
          </a:prstGeom>
          <a:noFill/>
        </p:spPr>
        <p:txBody>
          <a:bodyPr wrap="square" rtlCol="0">
            <a:spAutoFit/>
          </a:bodyPr>
          <a:lstStyle/>
          <a:p>
            <a:pPr marL="285750" indent="-285750" defTabSz="457200">
              <a:buFont typeface="Wingdings" panose="05000000000000000000" pitchFamily="2" charset="2"/>
              <a:buChar char="§"/>
            </a:pPr>
            <a:r>
              <a:rPr lang="en-US" sz="2000" dirty="0">
                <a:solidFill>
                  <a:prstClr val="white"/>
                </a:solidFill>
              </a:rPr>
              <a:t>List items are ordered, changeable, and allow duplicate values.</a:t>
            </a:r>
            <a:endParaRPr lang="en-IN" sz="2000" dirty="0">
              <a:solidFill>
                <a:prstClr val="white"/>
              </a:solidFill>
            </a:endParaRPr>
          </a:p>
        </p:txBody>
      </p:sp>
      <p:sp>
        <p:nvSpPr>
          <p:cNvPr id="12" name="TextBox 11">
            <a:extLst>
              <a:ext uri="{FF2B5EF4-FFF2-40B4-BE49-F238E27FC236}">
                <a16:creationId xmlns="" xmlns:a16="http://schemas.microsoft.com/office/drawing/2014/main" id="{7E8611B3-FFB3-46C8-A2AA-DCCDB4345C34}"/>
              </a:ext>
            </a:extLst>
          </p:cNvPr>
          <p:cNvSpPr txBox="1"/>
          <p:nvPr/>
        </p:nvSpPr>
        <p:spPr>
          <a:xfrm>
            <a:off x="704849" y="5530461"/>
            <a:ext cx="6515100" cy="707886"/>
          </a:xfrm>
          <a:prstGeom prst="rect">
            <a:avLst/>
          </a:prstGeom>
          <a:noFill/>
        </p:spPr>
        <p:txBody>
          <a:bodyPr wrap="square" rtlCol="0">
            <a:spAutoFit/>
          </a:bodyPr>
          <a:lstStyle/>
          <a:p>
            <a:pPr marL="285750" indent="-285750" defTabSz="457200">
              <a:buFont typeface="Wingdings" panose="05000000000000000000" pitchFamily="2" charset="2"/>
              <a:buChar char="§"/>
            </a:pPr>
            <a:r>
              <a:rPr lang="en-US" sz="2000" dirty="0">
                <a:solidFill>
                  <a:srgbClr val="FFFFFF"/>
                </a:solidFill>
              </a:rPr>
              <a:t>Lists are mutable, and hence, they can be altered even after their creation.</a:t>
            </a:r>
            <a:endParaRPr lang="en-IN" sz="2000" dirty="0">
              <a:solidFill>
                <a:srgbClr val="FFFFFF"/>
              </a:solidFill>
            </a:endParaRPr>
          </a:p>
        </p:txBody>
      </p:sp>
      <p:sp>
        <p:nvSpPr>
          <p:cNvPr id="13" name="TextBox 12">
            <a:extLst>
              <a:ext uri="{FF2B5EF4-FFF2-40B4-BE49-F238E27FC236}">
                <a16:creationId xmlns="" xmlns:a16="http://schemas.microsoft.com/office/drawing/2014/main" id="{CA8F6CF4-22C5-4234-9E3E-5BFC7C807B7F}"/>
              </a:ext>
            </a:extLst>
          </p:cNvPr>
          <p:cNvSpPr txBox="1"/>
          <p:nvPr/>
        </p:nvSpPr>
        <p:spPr>
          <a:xfrm>
            <a:off x="704849" y="4659098"/>
            <a:ext cx="6601597" cy="707886"/>
          </a:xfrm>
          <a:prstGeom prst="rect">
            <a:avLst/>
          </a:prstGeom>
          <a:noFill/>
        </p:spPr>
        <p:txBody>
          <a:bodyPr wrap="square" rtlCol="0">
            <a:spAutoFit/>
          </a:bodyPr>
          <a:lstStyle/>
          <a:p>
            <a:pPr marL="285750" indent="-285750" defTabSz="457200">
              <a:buFont typeface="Wingdings" panose="05000000000000000000" pitchFamily="2" charset="2"/>
              <a:buChar char="§"/>
            </a:pPr>
            <a:r>
              <a:rPr lang="en-US" sz="2000" dirty="0">
                <a:solidFill>
                  <a:srgbClr val="FFFFFF"/>
                </a:solidFill>
              </a:rPr>
              <a:t>A single list may contain Data Types like Integers, Strings, as well as Objects</a:t>
            </a:r>
            <a:endParaRPr lang="en-IN" sz="2000" dirty="0">
              <a:solidFill>
                <a:srgbClr val="FFFFFF"/>
              </a:solidFill>
            </a:endParaRPr>
          </a:p>
        </p:txBody>
      </p:sp>
      <p:sp>
        <p:nvSpPr>
          <p:cNvPr id="14" name="Rectangle 13">
            <a:extLst>
              <a:ext uri="{FF2B5EF4-FFF2-40B4-BE49-F238E27FC236}">
                <a16:creationId xmlns="" xmlns:a16="http://schemas.microsoft.com/office/drawing/2014/main" id="{1D3FA9C7-C43C-4A1D-B099-E1C33A5464C5}"/>
              </a:ext>
            </a:extLst>
          </p:cNvPr>
          <p:cNvSpPr/>
          <p:nvPr/>
        </p:nvSpPr>
        <p:spPr>
          <a:xfrm>
            <a:off x="5663514" y="1520648"/>
            <a:ext cx="5168728" cy="576263"/>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err="1" smtClean="0">
                <a:solidFill>
                  <a:srgbClr val="FFFFFF"/>
                </a:solidFill>
                <a:latin typeface="Consolas" panose="020B0609020204030204" pitchFamily="49" charset="0"/>
              </a:rPr>
              <a:t>My_list</a:t>
            </a:r>
            <a:r>
              <a:rPr lang="en-IN" dirty="0" smtClean="0">
                <a:solidFill>
                  <a:srgbClr val="FFFFFF"/>
                </a:solidFill>
                <a:latin typeface="Consolas" panose="020B0609020204030204" pitchFamily="49" charset="0"/>
              </a:rPr>
              <a:t> </a:t>
            </a:r>
            <a:r>
              <a:rPr lang="en-IN" dirty="0">
                <a:solidFill>
                  <a:srgbClr val="FFFFFF"/>
                </a:solidFill>
                <a:latin typeface="Consolas" panose="020B0609020204030204" pitchFamily="49" charset="0"/>
              </a:rPr>
              <a:t>= [“Hack", “Club", “SIGCE"]</a:t>
            </a:r>
            <a:endParaRPr lang="en-IN" dirty="0">
              <a:solidFill>
                <a:srgbClr val="FFFFFF"/>
              </a:solidFill>
            </a:endParaRPr>
          </a:p>
        </p:txBody>
      </p:sp>
    </p:spTree>
    <p:extLst>
      <p:ext uri="{BB962C8B-B14F-4D97-AF65-F5344CB8AC3E}">
        <p14:creationId xmlns:p14="http://schemas.microsoft.com/office/powerpoint/2010/main" val="252216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12" grpId="0"/>
      <p:bldP spid="13" grpId="0"/>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1D310371-D219-4648-93F7-D4161707C036}"/>
              </a:ext>
            </a:extLst>
          </p:cNvPr>
          <p:cNvSpPr/>
          <p:nvPr/>
        </p:nvSpPr>
        <p:spPr>
          <a:xfrm>
            <a:off x="98854" y="115330"/>
            <a:ext cx="11994292" cy="662322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a:solidFill>
                <a:prstClr val="white"/>
              </a:solidFill>
            </a:endParaRPr>
          </a:p>
        </p:txBody>
      </p:sp>
      <p:sp>
        <p:nvSpPr>
          <p:cNvPr id="7" name="Rectangle: Diagonal Corners Rounded 6">
            <a:extLst>
              <a:ext uri="{FF2B5EF4-FFF2-40B4-BE49-F238E27FC236}">
                <a16:creationId xmlns="" xmlns:a16="http://schemas.microsoft.com/office/drawing/2014/main" id="{BFE6ABD8-3DF9-4A1B-B817-862DFAC857AD}"/>
              </a:ext>
            </a:extLst>
          </p:cNvPr>
          <p:cNvSpPr/>
          <p:nvPr/>
        </p:nvSpPr>
        <p:spPr>
          <a:xfrm>
            <a:off x="1354840" y="1753182"/>
            <a:ext cx="1605202" cy="1136821"/>
          </a:xfrm>
          <a:prstGeom prst="round2DiagRect">
            <a:avLst>
              <a:gd name="adj1" fmla="val 29727"/>
              <a:gd name="adj2" fmla="val 0"/>
            </a:avLst>
          </a:prstGeom>
          <a:solidFill>
            <a:srgbClr val="77A2BB"/>
          </a:solidFill>
          <a:ln>
            <a:noFill/>
          </a:ln>
          <a:effectLst/>
        </p:spPr>
        <p:txBody>
          <a:bodyPr/>
          <a:lstStyle/>
          <a:p>
            <a:pPr defTabSz="457200"/>
            <a:r>
              <a:rPr lang="en-US" sz="2000" dirty="0">
                <a:solidFill>
                  <a:srgbClr val="44546A">
                    <a:lumMod val="50000"/>
                  </a:srgbClr>
                </a:solidFill>
              </a:rPr>
              <a:t>Sequence</a:t>
            </a:r>
          </a:p>
          <a:p>
            <a:pPr defTabSz="457200"/>
            <a:r>
              <a:rPr lang="en-US" sz="2000" dirty="0">
                <a:solidFill>
                  <a:srgbClr val="44546A">
                    <a:lumMod val="50000"/>
                  </a:srgbClr>
                </a:solidFill>
              </a:rPr>
              <a:t>   (Tuple)</a:t>
            </a:r>
          </a:p>
        </p:txBody>
      </p:sp>
      <p:sp>
        <p:nvSpPr>
          <p:cNvPr id="8" name="Title 1">
            <a:extLst>
              <a:ext uri="{FF2B5EF4-FFF2-40B4-BE49-F238E27FC236}">
                <a16:creationId xmlns="" xmlns:a16="http://schemas.microsoft.com/office/drawing/2014/main" id="{16F93A93-F720-4E10-B6E6-DBD7A262689B}"/>
              </a:ext>
            </a:extLst>
          </p:cNvPr>
          <p:cNvSpPr txBox="1">
            <a:spLocks/>
          </p:cNvSpPr>
          <p:nvPr/>
        </p:nvSpPr>
        <p:spPr>
          <a:xfrm>
            <a:off x="522588" y="2714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u="sng" dirty="0">
                <a:solidFill>
                  <a:prstClr val="white"/>
                </a:solidFill>
                <a:latin typeface="Garamond" panose="02020404030301010803"/>
              </a:rPr>
              <a:t>Data Types In Python</a:t>
            </a:r>
            <a:endParaRPr lang="en-IN" sz="4800" dirty="0">
              <a:solidFill>
                <a:prstClr val="white"/>
              </a:solidFill>
            </a:endParaRPr>
          </a:p>
        </p:txBody>
      </p:sp>
      <p:sp>
        <p:nvSpPr>
          <p:cNvPr id="16" name="Freeform: Shape 15">
            <a:extLst>
              <a:ext uri="{FF2B5EF4-FFF2-40B4-BE49-F238E27FC236}">
                <a16:creationId xmlns="" xmlns:a16="http://schemas.microsoft.com/office/drawing/2014/main" id="{656D890A-B9EA-4F81-9BB9-909D087B12F4}"/>
              </a:ext>
            </a:extLst>
          </p:cNvPr>
          <p:cNvSpPr/>
          <p:nvPr/>
        </p:nvSpPr>
        <p:spPr>
          <a:xfrm>
            <a:off x="9491493" y="1958589"/>
            <a:ext cx="1262902" cy="1451611"/>
          </a:xfrm>
          <a:custGeom>
            <a:avLst/>
            <a:gdLst>
              <a:gd name="connsiteX0" fmla="*/ 0 w 1451611"/>
              <a:gd name="connsiteY0" fmla="*/ 631451 h 1262901"/>
              <a:gd name="connsiteX1" fmla="*/ 315725 w 1451611"/>
              <a:gd name="connsiteY1" fmla="*/ 0 h 1262901"/>
              <a:gd name="connsiteX2" fmla="*/ 1135886 w 1451611"/>
              <a:gd name="connsiteY2" fmla="*/ 0 h 1262901"/>
              <a:gd name="connsiteX3" fmla="*/ 1451611 w 1451611"/>
              <a:gd name="connsiteY3" fmla="*/ 631451 h 1262901"/>
              <a:gd name="connsiteX4" fmla="*/ 1135886 w 1451611"/>
              <a:gd name="connsiteY4" fmla="*/ 1262901 h 1262901"/>
              <a:gd name="connsiteX5" fmla="*/ 315725 w 1451611"/>
              <a:gd name="connsiteY5" fmla="*/ 1262901 h 1262901"/>
              <a:gd name="connsiteX6" fmla="*/ 0 w 1451611"/>
              <a:gd name="connsiteY6" fmla="*/ 631451 h 126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1611" h="1262901">
                <a:moveTo>
                  <a:pt x="725805" y="0"/>
                </a:moveTo>
                <a:lnTo>
                  <a:pt x="1451611" y="274681"/>
                </a:lnTo>
                <a:lnTo>
                  <a:pt x="1451611" y="988220"/>
                </a:lnTo>
                <a:lnTo>
                  <a:pt x="725805" y="1262901"/>
                </a:lnTo>
                <a:lnTo>
                  <a:pt x="0" y="988220"/>
                </a:lnTo>
                <a:lnTo>
                  <a:pt x="0" y="274681"/>
                </a:lnTo>
                <a:lnTo>
                  <a:pt x="725805" y="0"/>
                </a:lnTo>
                <a:close/>
              </a:path>
            </a:pathLst>
          </a:custGeom>
          <a:solidFill>
            <a:srgbClr val="003352"/>
          </a:solidFill>
          <a:ln>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5382" tIns="294789" rIns="265383" bIns="294789" numCol="1" spcCol="1270" anchor="ctr" anchorCtr="0">
            <a:noAutofit/>
          </a:bodyPr>
          <a:lstStyle/>
          <a:p>
            <a:pPr algn="ctr" defTabSz="800100">
              <a:lnSpc>
                <a:spcPct val="90000"/>
              </a:lnSpc>
              <a:spcBef>
                <a:spcPct val="0"/>
              </a:spcBef>
              <a:spcAft>
                <a:spcPct val="35000"/>
              </a:spcAft>
            </a:pPr>
            <a:r>
              <a:rPr lang="en-US" sz="1600" dirty="0">
                <a:solidFill>
                  <a:prstClr val="white"/>
                </a:solidFill>
              </a:rPr>
              <a:t>Update</a:t>
            </a:r>
            <a:endParaRPr lang="en-IN" sz="1600" dirty="0">
              <a:solidFill>
                <a:prstClr val="white"/>
              </a:solidFill>
            </a:endParaRPr>
          </a:p>
        </p:txBody>
      </p:sp>
      <p:sp>
        <p:nvSpPr>
          <p:cNvPr id="17" name="Freeform: Shape 16">
            <a:extLst>
              <a:ext uri="{FF2B5EF4-FFF2-40B4-BE49-F238E27FC236}">
                <a16:creationId xmlns="" xmlns:a16="http://schemas.microsoft.com/office/drawing/2014/main" id="{CD54E28D-911C-4D17-820D-669C006D21B0}"/>
              </a:ext>
            </a:extLst>
          </p:cNvPr>
          <p:cNvSpPr/>
          <p:nvPr/>
        </p:nvSpPr>
        <p:spPr>
          <a:xfrm>
            <a:off x="10792717" y="2611631"/>
            <a:ext cx="1619998" cy="870966"/>
          </a:xfrm>
          <a:custGeom>
            <a:avLst/>
            <a:gdLst>
              <a:gd name="connsiteX0" fmla="*/ 0 w 1619998"/>
              <a:gd name="connsiteY0" fmla="*/ 0 h 870966"/>
              <a:gd name="connsiteX1" fmla="*/ 1619998 w 1619998"/>
              <a:gd name="connsiteY1" fmla="*/ 0 h 870966"/>
              <a:gd name="connsiteX2" fmla="*/ 1619998 w 1619998"/>
              <a:gd name="connsiteY2" fmla="*/ 870966 h 870966"/>
              <a:gd name="connsiteX3" fmla="*/ 0 w 1619998"/>
              <a:gd name="connsiteY3" fmla="*/ 870966 h 870966"/>
              <a:gd name="connsiteX4" fmla="*/ 0 w 1619998"/>
              <a:gd name="connsiteY4" fmla="*/ 0 h 870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998" h="870966">
                <a:moveTo>
                  <a:pt x="0" y="0"/>
                </a:moveTo>
                <a:lnTo>
                  <a:pt x="1619998" y="0"/>
                </a:lnTo>
                <a:lnTo>
                  <a:pt x="1619998" y="870966"/>
                </a:lnTo>
                <a:lnTo>
                  <a:pt x="0" y="8709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defTabSz="1600200">
              <a:lnSpc>
                <a:spcPct val="90000"/>
              </a:lnSpc>
              <a:spcBef>
                <a:spcPct val="0"/>
              </a:spcBef>
              <a:spcAft>
                <a:spcPct val="35000"/>
              </a:spcAft>
            </a:pPr>
            <a:endParaRPr lang="en-IN" sz="3600" dirty="0">
              <a:solidFill>
                <a:prstClr val="black">
                  <a:hueOff val="0"/>
                  <a:satOff val="0"/>
                  <a:lumOff val="0"/>
                  <a:alphaOff val="0"/>
                </a:prstClr>
              </a:solidFill>
            </a:endParaRPr>
          </a:p>
        </p:txBody>
      </p:sp>
      <p:sp>
        <p:nvSpPr>
          <p:cNvPr id="18" name="Freeform: Shape 17">
            <a:extLst>
              <a:ext uri="{FF2B5EF4-FFF2-40B4-BE49-F238E27FC236}">
                <a16:creationId xmlns="" xmlns:a16="http://schemas.microsoft.com/office/drawing/2014/main" id="{14D8A83C-CF42-4D36-9603-5F360DE5B072}"/>
              </a:ext>
            </a:extLst>
          </p:cNvPr>
          <p:cNvSpPr/>
          <p:nvPr/>
        </p:nvSpPr>
        <p:spPr>
          <a:xfrm>
            <a:off x="8127559" y="1958589"/>
            <a:ext cx="1262901" cy="1451611"/>
          </a:xfrm>
          <a:custGeom>
            <a:avLst/>
            <a:gdLst>
              <a:gd name="connsiteX0" fmla="*/ 0 w 1451611"/>
              <a:gd name="connsiteY0" fmla="*/ 631451 h 1262901"/>
              <a:gd name="connsiteX1" fmla="*/ 315725 w 1451611"/>
              <a:gd name="connsiteY1" fmla="*/ 0 h 1262901"/>
              <a:gd name="connsiteX2" fmla="*/ 1135886 w 1451611"/>
              <a:gd name="connsiteY2" fmla="*/ 0 h 1262901"/>
              <a:gd name="connsiteX3" fmla="*/ 1451611 w 1451611"/>
              <a:gd name="connsiteY3" fmla="*/ 631451 h 1262901"/>
              <a:gd name="connsiteX4" fmla="*/ 1135886 w 1451611"/>
              <a:gd name="connsiteY4" fmla="*/ 1262901 h 1262901"/>
              <a:gd name="connsiteX5" fmla="*/ 315725 w 1451611"/>
              <a:gd name="connsiteY5" fmla="*/ 1262901 h 1262901"/>
              <a:gd name="connsiteX6" fmla="*/ 0 w 1451611"/>
              <a:gd name="connsiteY6" fmla="*/ 631451 h 126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1611" h="1262901">
                <a:moveTo>
                  <a:pt x="725805" y="0"/>
                </a:moveTo>
                <a:lnTo>
                  <a:pt x="1451611" y="274681"/>
                </a:lnTo>
                <a:lnTo>
                  <a:pt x="1451611" y="988220"/>
                </a:lnTo>
                <a:lnTo>
                  <a:pt x="725805" y="1262901"/>
                </a:lnTo>
                <a:lnTo>
                  <a:pt x="0" y="988220"/>
                </a:lnTo>
                <a:lnTo>
                  <a:pt x="0" y="274681"/>
                </a:lnTo>
                <a:lnTo>
                  <a:pt x="725805" y="0"/>
                </a:lnTo>
                <a:close/>
              </a:path>
            </a:pathLst>
          </a:custGeom>
          <a:solidFill>
            <a:srgbClr val="003352"/>
          </a:solidFill>
          <a:ln>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802" tIns="226209" rIns="196802" bIns="226209" numCol="1" spcCol="1270" anchor="ctr" anchorCtr="0">
            <a:noAutofit/>
          </a:bodyPr>
          <a:lstStyle/>
          <a:p>
            <a:pPr algn="ctr" defTabSz="800100">
              <a:lnSpc>
                <a:spcPct val="90000"/>
              </a:lnSpc>
              <a:spcBef>
                <a:spcPct val="0"/>
              </a:spcBef>
              <a:spcAft>
                <a:spcPct val="35000"/>
              </a:spcAft>
            </a:pPr>
            <a:r>
              <a:rPr lang="en-US" dirty="0">
                <a:solidFill>
                  <a:prstClr val="white"/>
                </a:solidFill>
              </a:rPr>
              <a:t>Access</a:t>
            </a:r>
            <a:endParaRPr lang="en-IN" dirty="0">
              <a:solidFill>
                <a:prstClr val="white"/>
              </a:solidFill>
            </a:endParaRPr>
          </a:p>
        </p:txBody>
      </p:sp>
      <p:sp>
        <p:nvSpPr>
          <p:cNvPr id="20" name="Freeform: Shape 19">
            <a:extLst>
              <a:ext uri="{FF2B5EF4-FFF2-40B4-BE49-F238E27FC236}">
                <a16:creationId xmlns="" xmlns:a16="http://schemas.microsoft.com/office/drawing/2014/main" id="{C09224BB-039C-42A1-96E2-C235BFF3054C}"/>
              </a:ext>
            </a:extLst>
          </p:cNvPr>
          <p:cNvSpPr/>
          <p:nvPr/>
        </p:nvSpPr>
        <p:spPr>
          <a:xfrm>
            <a:off x="7186914" y="3843759"/>
            <a:ext cx="1567740" cy="870966"/>
          </a:xfrm>
          <a:custGeom>
            <a:avLst/>
            <a:gdLst>
              <a:gd name="connsiteX0" fmla="*/ 0 w 1567740"/>
              <a:gd name="connsiteY0" fmla="*/ 0 h 870966"/>
              <a:gd name="connsiteX1" fmla="*/ 1567740 w 1567740"/>
              <a:gd name="connsiteY1" fmla="*/ 0 h 870966"/>
              <a:gd name="connsiteX2" fmla="*/ 1567740 w 1567740"/>
              <a:gd name="connsiteY2" fmla="*/ 870966 h 870966"/>
              <a:gd name="connsiteX3" fmla="*/ 0 w 1567740"/>
              <a:gd name="connsiteY3" fmla="*/ 870966 h 870966"/>
              <a:gd name="connsiteX4" fmla="*/ 0 w 1567740"/>
              <a:gd name="connsiteY4" fmla="*/ 0 h 870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7740" h="870966">
                <a:moveTo>
                  <a:pt x="0" y="0"/>
                </a:moveTo>
                <a:lnTo>
                  <a:pt x="1567740" y="0"/>
                </a:lnTo>
                <a:lnTo>
                  <a:pt x="1567740" y="870966"/>
                </a:lnTo>
                <a:lnTo>
                  <a:pt x="0" y="8709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algn="r" defTabSz="1600200">
              <a:lnSpc>
                <a:spcPct val="90000"/>
              </a:lnSpc>
              <a:spcBef>
                <a:spcPct val="0"/>
              </a:spcBef>
              <a:spcAft>
                <a:spcPct val="35000"/>
              </a:spcAft>
            </a:pPr>
            <a:endParaRPr lang="en-IN" sz="3600">
              <a:solidFill>
                <a:prstClr val="black">
                  <a:hueOff val="0"/>
                  <a:satOff val="0"/>
                  <a:lumOff val="0"/>
                  <a:alphaOff val="0"/>
                </a:prstClr>
              </a:solidFill>
            </a:endParaRPr>
          </a:p>
        </p:txBody>
      </p:sp>
      <p:sp>
        <p:nvSpPr>
          <p:cNvPr id="23" name="Freeform: Shape 22">
            <a:extLst>
              <a:ext uri="{FF2B5EF4-FFF2-40B4-BE49-F238E27FC236}">
                <a16:creationId xmlns="" xmlns:a16="http://schemas.microsoft.com/office/drawing/2014/main" id="{3C73863C-1128-4399-95D1-99636A7DC9FA}"/>
              </a:ext>
            </a:extLst>
          </p:cNvPr>
          <p:cNvSpPr/>
          <p:nvPr/>
        </p:nvSpPr>
        <p:spPr>
          <a:xfrm>
            <a:off x="10792717" y="5075887"/>
            <a:ext cx="1619998" cy="870966"/>
          </a:xfrm>
          <a:custGeom>
            <a:avLst/>
            <a:gdLst>
              <a:gd name="connsiteX0" fmla="*/ 0 w 1619998"/>
              <a:gd name="connsiteY0" fmla="*/ 0 h 870966"/>
              <a:gd name="connsiteX1" fmla="*/ 1619998 w 1619998"/>
              <a:gd name="connsiteY1" fmla="*/ 0 h 870966"/>
              <a:gd name="connsiteX2" fmla="*/ 1619998 w 1619998"/>
              <a:gd name="connsiteY2" fmla="*/ 870966 h 870966"/>
              <a:gd name="connsiteX3" fmla="*/ 0 w 1619998"/>
              <a:gd name="connsiteY3" fmla="*/ 870966 h 870966"/>
              <a:gd name="connsiteX4" fmla="*/ 0 w 1619998"/>
              <a:gd name="connsiteY4" fmla="*/ 0 h 870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998" h="870966">
                <a:moveTo>
                  <a:pt x="0" y="0"/>
                </a:moveTo>
                <a:lnTo>
                  <a:pt x="1619998" y="0"/>
                </a:lnTo>
                <a:lnTo>
                  <a:pt x="1619998" y="870966"/>
                </a:lnTo>
                <a:lnTo>
                  <a:pt x="0" y="8709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defTabSz="1600200">
              <a:lnSpc>
                <a:spcPct val="90000"/>
              </a:lnSpc>
              <a:spcBef>
                <a:spcPct val="0"/>
              </a:spcBef>
              <a:spcAft>
                <a:spcPct val="35000"/>
              </a:spcAft>
            </a:pPr>
            <a:endParaRPr lang="en-IN" sz="3600" dirty="0">
              <a:solidFill>
                <a:prstClr val="black">
                  <a:hueOff val="0"/>
                  <a:satOff val="0"/>
                  <a:lumOff val="0"/>
                  <a:alphaOff val="0"/>
                </a:prstClr>
              </a:solidFill>
            </a:endParaRPr>
          </a:p>
        </p:txBody>
      </p:sp>
      <p:sp>
        <p:nvSpPr>
          <p:cNvPr id="24" name="Freeform: Shape 23">
            <a:extLst>
              <a:ext uri="{FF2B5EF4-FFF2-40B4-BE49-F238E27FC236}">
                <a16:creationId xmlns="" xmlns:a16="http://schemas.microsoft.com/office/drawing/2014/main" id="{8C703D3A-E2DC-41DB-B90E-5FAAAFC3EC0C}"/>
              </a:ext>
            </a:extLst>
          </p:cNvPr>
          <p:cNvSpPr/>
          <p:nvPr/>
        </p:nvSpPr>
        <p:spPr>
          <a:xfrm>
            <a:off x="8820449" y="3172230"/>
            <a:ext cx="1262901" cy="1451611"/>
          </a:xfrm>
          <a:custGeom>
            <a:avLst/>
            <a:gdLst>
              <a:gd name="connsiteX0" fmla="*/ 0 w 1451611"/>
              <a:gd name="connsiteY0" fmla="*/ 631451 h 1262901"/>
              <a:gd name="connsiteX1" fmla="*/ 315725 w 1451611"/>
              <a:gd name="connsiteY1" fmla="*/ 0 h 1262901"/>
              <a:gd name="connsiteX2" fmla="*/ 1135886 w 1451611"/>
              <a:gd name="connsiteY2" fmla="*/ 0 h 1262901"/>
              <a:gd name="connsiteX3" fmla="*/ 1451611 w 1451611"/>
              <a:gd name="connsiteY3" fmla="*/ 631451 h 1262901"/>
              <a:gd name="connsiteX4" fmla="*/ 1135886 w 1451611"/>
              <a:gd name="connsiteY4" fmla="*/ 1262901 h 1262901"/>
              <a:gd name="connsiteX5" fmla="*/ 315725 w 1451611"/>
              <a:gd name="connsiteY5" fmla="*/ 1262901 h 1262901"/>
              <a:gd name="connsiteX6" fmla="*/ 0 w 1451611"/>
              <a:gd name="connsiteY6" fmla="*/ 631451 h 126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1611" h="1262901">
                <a:moveTo>
                  <a:pt x="725805" y="0"/>
                </a:moveTo>
                <a:lnTo>
                  <a:pt x="1451611" y="274681"/>
                </a:lnTo>
                <a:lnTo>
                  <a:pt x="1451611" y="988220"/>
                </a:lnTo>
                <a:lnTo>
                  <a:pt x="725805" y="1262901"/>
                </a:lnTo>
                <a:lnTo>
                  <a:pt x="0" y="988220"/>
                </a:lnTo>
                <a:lnTo>
                  <a:pt x="0" y="274681"/>
                </a:lnTo>
                <a:lnTo>
                  <a:pt x="725805" y="0"/>
                </a:lnTo>
                <a:close/>
              </a:path>
            </a:pathLst>
          </a:custGeom>
          <a:solidFill>
            <a:srgbClr val="003352"/>
          </a:solidFill>
          <a:ln>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802" tIns="226209" rIns="196802" bIns="226209" numCol="1" spcCol="1270" anchor="ctr" anchorCtr="0">
            <a:noAutofit/>
          </a:bodyPr>
          <a:lstStyle/>
          <a:p>
            <a:pPr algn="ctr" defTabSz="800100">
              <a:lnSpc>
                <a:spcPct val="90000"/>
              </a:lnSpc>
              <a:spcBef>
                <a:spcPct val="0"/>
              </a:spcBef>
              <a:spcAft>
                <a:spcPct val="35000"/>
              </a:spcAft>
            </a:pPr>
            <a:r>
              <a:rPr lang="en-US" sz="1600" dirty="0">
                <a:solidFill>
                  <a:prstClr val="white"/>
                </a:solidFill>
              </a:rPr>
              <a:t>Methods</a:t>
            </a:r>
            <a:endParaRPr lang="en-IN" sz="1600" dirty="0">
              <a:solidFill>
                <a:prstClr val="white"/>
              </a:solidFill>
            </a:endParaRPr>
          </a:p>
        </p:txBody>
      </p:sp>
      <p:sp>
        <p:nvSpPr>
          <p:cNvPr id="25" name="TextBox 24">
            <a:extLst>
              <a:ext uri="{FF2B5EF4-FFF2-40B4-BE49-F238E27FC236}">
                <a16:creationId xmlns="" xmlns:a16="http://schemas.microsoft.com/office/drawing/2014/main" id="{59299B22-29CE-4917-8D2B-164C402EE5BD}"/>
              </a:ext>
            </a:extLst>
          </p:cNvPr>
          <p:cNvSpPr txBox="1"/>
          <p:nvPr/>
        </p:nvSpPr>
        <p:spPr>
          <a:xfrm>
            <a:off x="914400" y="3028950"/>
            <a:ext cx="5686425" cy="523220"/>
          </a:xfrm>
          <a:prstGeom prst="rect">
            <a:avLst/>
          </a:prstGeom>
          <a:noFill/>
        </p:spPr>
        <p:txBody>
          <a:bodyPr wrap="square" rtlCol="0">
            <a:spAutoFit/>
          </a:bodyPr>
          <a:lstStyle/>
          <a:p>
            <a:pPr marL="285750" indent="-285750" defTabSz="457200">
              <a:buFont typeface="Wingdings" panose="05000000000000000000" pitchFamily="2" charset="2"/>
              <a:buChar char="§"/>
            </a:pPr>
            <a:r>
              <a:rPr lang="en-IN" sz="2800" dirty="0">
                <a:solidFill>
                  <a:srgbClr val="FFFFFF"/>
                </a:solidFill>
              </a:rPr>
              <a:t>ordered and immutable</a:t>
            </a:r>
          </a:p>
        </p:txBody>
      </p:sp>
      <p:sp>
        <p:nvSpPr>
          <p:cNvPr id="26" name="Rectangle 25">
            <a:extLst>
              <a:ext uri="{FF2B5EF4-FFF2-40B4-BE49-F238E27FC236}">
                <a16:creationId xmlns="" xmlns:a16="http://schemas.microsoft.com/office/drawing/2014/main" id="{63D7E452-36BC-4F30-9C7B-E5A8D794577C}"/>
              </a:ext>
            </a:extLst>
          </p:cNvPr>
          <p:cNvSpPr/>
          <p:nvPr/>
        </p:nvSpPr>
        <p:spPr>
          <a:xfrm>
            <a:off x="2352088" y="4750616"/>
            <a:ext cx="6402566" cy="1297270"/>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FFFFFF"/>
                </a:solidFill>
                <a:latin typeface="Consolas" panose="020B0609020204030204" pitchFamily="49" charset="0"/>
              </a:rPr>
              <a:t>tup1 = ('physics', 'chemistry', 1997, 2000);</a:t>
            </a:r>
          </a:p>
          <a:p>
            <a:pPr algn="ctr" defTabSz="457200"/>
            <a:r>
              <a:rPr lang="en-US" dirty="0">
                <a:solidFill>
                  <a:srgbClr val="FFFFFF"/>
                </a:solidFill>
                <a:latin typeface="Consolas" panose="020B0609020204030204" pitchFamily="49" charset="0"/>
              </a:rPr>
              <a:t>tup2 = (1, 2, 3, 4, 5 );</a:t>
            </a:r>
          </a:p>
          <a:p>
            <a:pPr algn="ctr" defTabSz="457200"/>
            <a:r>
              <a:rPr lang="en-US" dirty="0">
                <a:solidFill>
                  <a:srgbClr val="FFFFFF"/>
                </a:solidFill>
                <a:latin typeface="Consolas" panose="020B0609020204030204" pitchFamily="49" charset="0"/>
              </a:rPr>
              <a:t>tup3 = "a", "b", "c", "d";</a:t>
            </a:r>
            <a:endParaRPr lang="en-IN" dirty="0">
              <a:solidFill>
                <a:srgbClr val="FFFFFF"/>
              </a:solidFill>
            </a:endParaRPr>
          </a:p>
        </p:txBody>
      </p:sp>
      <p:sp>
        <p:nvSpPr>
          <p:cNvPr id="27" name="TextBox 26">
            <a:extLst>
              <a:ext uri="{FF2B5EF4-FFF2-40B4-BE49-F238E27FC236}">
                <a16:creationId xmlns="" xmlns:a16="http://schemas.microsoft.com/office/drawing/2014/main" id="{785E3B75-3ED0-46E1-8F33-79EF0EFAC7C5}"/>
              </a:ext>
            </a:extLst>
          </p:cNvPr>
          <p:cNvSpPr txBox="1"/>
          <p:nvPr/>
        </p:nvSpPr>
        <p:spPr>
          <a:xfrm>
            <a:off x="920667" y="3586089"/>
            <a:ext cx="5686425" cy="954107"/>
          </a:xfrm>
          <a:prstGeom prst="rect">
            <a:avLst/>
          </a:prstGeom>
          <a:noFill/>
        </p:spPr>
        <p:txBody>
          <a:bodyPr wrap="square" rtlCol="0">
            <a:spAutoFit/>
          </a:bodyPr>
          <a:lstStyle/>
          <a:p>
            <a:pPr marL="285750" indent="-285750" defTabSz="457200">
              <a:buFont typeface="Wingdings" panose="05000000000000000000" pitchFamily="2" charset="2"/>
              <a:buChar char="§"/>
            </a:pPr>
            <a:r>
              <a:rPr lang="en-US" sz="2800" dirty="0">
                <a:solidFill>
                  <a:srgbClr val="FFFFFF"/>
                </a:solidFill>
              </a:rPr>
              <a:t>Tuples are written with round brackets.</a:t>
            </a:r>
            <a:endParaRPr lang="en-IN" sz="2800" dirty="0">
              <a:solidFill>
                <a:srgbClr val="FFFFFF"/>
              </a:solidFill>
            </a:endParaRPr>
          </a:p>
        </p:txBody>
      </p:sp>
    </p:spTree>
    <p:extLst>
      <p:ext uri="{BB962C8B-B14F-4D97-AF65-F5344CB8AC3E}">
        <p14:creationId xmlns:p14="http://schemas.microsoft.com/office/powerpoint/2010/main" val="329828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8" grpId="0" animBg="1"/>
      <p:bldP spid="24" grpId="0" animBg="1"/>
      <p:bldP spid="25" grpId="0"/>
      <p:bldP spid="26" grpId="0" animBg="1"/>
      <p:bldP spid="2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1D310371-D219-4648-93F7-D4161707C036}"/>
              </a:ext>
            </a:extLst>
          </p:cNvPr>
          <p:cNvSpPr/>
          <p:nvPr/>
        </p:nvSpPr>
        <p:spPr>
          <a:xfrm>
            <a:off x="98854" y="115330"/>
            <a:ext cx="11994292" cy="662322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a:solidFill>
                <a:prstClr val="white"/>
              </a:solidFill>
            </a:endParaRPr>
          </a:p>
        </p:txBody>
      </p:sp>
      <p:sp>
        <p:nvSpPr>
          <p:cNvPr id="7" name="Rectangle: Diagonal Corners Rounded 6">
            <a:extLst>
              <a:ext uri="{FF2B5EF4-FFF2-40B4-BE49-F238E27FC236}">
                <a16:creationId xmlns="" xmlns:a16="http://schemas.microsoft.com/office/drawing/2014/main" id="{88158C04-34A7-425D-A4EA-C799C910E9E1}"/>
              </a:ext>
            </a:extLst>
          </p:cNvPr>
          <p:cNvSpPr/>
          <p:nvPr/>
        </p:nvSpPr>
        <p:spPr>
          <a:xfrm>
            <a:off x="1074209" y="1812368"/>
            <a:ext cx="1627801" cy="642508"/>
          </a:xfrm>
          <a:prstGeom prst="round2DiagRect">
            <a:avLst>
              <a:gd name="adj1" fmla="val 29727"/>
              <a:gd name="adj2" fmla="val 0"/>
            </a:avLst>
          </a:prstGeom>
          <a:solidFill>
            <a:srgbClr val="77A2BB"/>
          </a:solidFill>
          <a:ln>
            <a:noFill/>
          </a:ln>
          <a:effectLst/>
        </p:spPr>
        <p:txBody>
          <a:bodyPr/>
          <a:lstStyle/>
          <a:p>
            <a:pPr defTabSz="457200"/>
            <a:r>
              <a:rPr lang="en-US" sz="2400" dirty="0" smtClean="0">
                <a:solidFill>
                  <a:srgbClr val="44546A">
                    <a:lumMod val="50000"/>
                  </a:srgbClr>
                </a:solidFill>
              </a:rPr>
              <a:t>  Boolean</a:t>
            </a:r>
            <a:endParaRPr lang="en-US" sz="2400" dirty="0">
              <a:solidFill>
                <a:srgbClr val="44546A">
                  <a:lumMod val="50000"/>
                </a:srgbClr>
              </a:solidFill>
            </a:endParaRPr>
          </a:p>
        </p:txBody>
      </p:sp>
      <p:sp>
        <p:nvSpPr>
          <p:cNvPr id="8" name="Title 1">
            <a:extLst>
              <a:ext uri="{FF2B5EF4-FFF2-40B4-BE49-F238E27FC236}">
                <a16:creationId xmlns="" xmlns:a16="http://schemas.microsoft.com/office/drawing/2014/main" id="{910E3B67-B505-4D76-BE12-557B0FD07EFD}"/>
              </a:ext>
            </a:extLst>
          </p:cNvPr>
          <p:cNvSpPr txBox="1">
            <a:spLocks/>
          </p:cNvSpPr>
          <p:nvPr/>
        </p:nvSpPr>
        <p:spPr>
          <a:xfrm>
            <a:off x="578064" y="2028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u="sng" dirty="0">
                <a:solidFill>
                  <a:prstClr val="white"/>
                </a:solidFill>
                <a:latin typeface="Garamond" panose="02020404030301010803"/>
              </a:rPr>
              <a:t>Data Types In Python</a:t>
            </a:r>
            <a:endParaRPr lang="en-IN" sz="4800" dirty="0">
              <a:solidFill>
                <a:prstClr val="white"/>
              </a:solidFill>
            </a:endParaRPr>
          </a:p>
        </p:txBody>
      </p:sp>
      <p:pic>
        <p:nvPicPr>
          <p:cNvPr id="9" name="Picture 8">
            <a:extLst>
              <a:ext uri="{FF2B5EF4-FFF2-40B4-BE49-F238E27FC236}">
                <a16:creationId xmlns="" xmlns:a16="http://schemas.microsoft.com/office/drawing/2014/main" id="{1B395A8E-413F-4CC0-B57F-2FC0BDDFA3B3}"/>
              </a:ext>
            </a:extLst>
          </p:cNvPr>
          <p:cNvPicPr>
            <a:picLocks noChangeAspect="1"/>
          </p:cNvPicPr>
          <p:nvPr/>
        </p:nvPicPr>
        <p:blipFill rotWithShape="1">
          <a:blip r:embed="rId2"/>
          <a:srcRect l="4375" t="43195" r="63594" b="26111"/>
          <a:stretch/>
        </p:blipFill>
        <p:spPr>
          <a:xfrm>
            <a:off x="6796269" y="3437849"/>
            <a:ext cx="4606190" cy="2482850"/>
          </a:xfrm>
          <a:prstGeom prst="rect">
            <a:avLst/>
          </a:prstGeom>
        </p:spPr>
      </p:pic>
      <p:pic>
        <p:nvPicPr>
          <p:cNvPr id="10" name="Picture 9">
            <a:extLst>
              <a:ext uri="{FF2B5EF4-FFF2-40B4-BE49-F238E27FC236}">
                <a16:creationId xmlns="" xmlns:a16="http://schemas.microsoft.com/office/drawing/2014/main" id="{72963367-B1B8-4901-A982-59FBF2AAD109}"/>
              </a:ext>
            </a:extLst>
          </p:cNvPr>
          <p:cNvPicPr>
            <a:picLocks noChangeAspect="1"/>
          </p:cNvPicPr>
          <p:nvPr/>
        </p:nvPicPr>
        <p:blipFill rotWithShape="1">
          <a:blip r:embed="rId3"/>
          <a:srcRect l="4532" t="28749" r="81562" b="56528"/>
          <a:stretch/>
        </p:blipFill>
        <p:spPr>
          <a:xfrm>
            <a:off x="6451414" y="1608867"/>
            <a:ext cx="2647950" cy="1576871"/>
          </a:xfrm>
          <a:prstGeom prst="rect">
            <a:avLst/>
          </a:prstGeom>
        </p:spPr>
      </p:pic>
      <p:sp>
        <p:nvSpPr>
          <p:cNvPr id="11" name="TextBox 10">
            <a:extLst>
              <a:ext uri="{FF2B5EF4-FFF2-40B4-BE49-F238E27FC236}">
                <a16:creationId xmlns="" xmlns:a16="http://schemas.microsoft.com/office/drawing/2014/main" id="{E07DA27A-96B8-4811-9EB8-3601480354D3}"/>
              </a:ext>
            </a:extLst>
          </p:cNvPr>
          <p:cNvSpPr txBox="1"/>
          <p:nvPr/>
        </p:nvSpPr>
        <p:spPr>
          <a:xfrm>
            <a:off x="644739" y="2705926"/>
            <a:ext cx="5191125" cy="3108543"/>
          </a:xfrm>
          <a:prstGeom prst="rect">
            <a:avLst/>
          </a:prstGeom>
          <a:noFill/>
        </p:spPr>
        <p:txBody>
          <a:bodyPr wrap="square" rtlCol="0">
            <a:spAutoFit/>
          </a:bodyPr>
          <a:lstStyle/>
          <a:p>
            <a:pPr defTabSz="457200"/>
            <a:endParaRPr lang="en-US" dirty="0">
              <a:solidFill>
                <a:prstClr val="black"/>
              </a:solidFill>
            </a:endParaRPr>
          </a:p>
          <a:p>
            <a:pPr marL="285750" indent="-285750" defTabSz="457200">
              <a:buFont typeface="Wingdings" panose="05000000000000000000" pitchFamily="2" charset="2"/>
              <a:buChar char="§"/>
            </a:pPr>
            <a:r>
              <a:rPr lang="en-US" sz="2400" dirty="0">
                <a:solidFill>
                  <a:srgbClr val="FFFFFF"/>
                </a:solidFill>
                <a:latin typeface="urw-din"/>
              </a:rPr>
              <a:t> </a:t>
            </a:r>
            <a:r>
              <a:rPr lang="en-US" sz="2200" dirty="0">
                <a:solidFill>
                  <a:srgbClr val="FFFFFF"/>
                </a:solidFill>
                <a:latin typeface="urw-din"/>
              </a:rPr>
              <a:t>Represents one of the two values i.e. True or False</a:t>
            </a:r>
          </a:p>
          <a:p>
            <a:pPr defTabSz="457200"/>
            <a:endParaRPr lang="en-US" sz="2200" dirty="0">
              <a:solidFill>
                <a:srgbClr val="FFFFFF"/>
              </a:solidFill>
              <a:latin typeface="urw-din"/>
            </a:endParaRPr>
          </a:p>
          <a:p>
            <a:pPr marL="285750" indent="-285750" defTabSz="457200">
              <a:buFont typeface="Wingdings" panose="05000000000000000000" pitchFamily="2" charset="2"/>
              <a:buChar char="§"/>
            </a:pPr>
            <a:r>
              <a:rPr lang="en-US" sz="2200" dirty="0">
                <a:solidFill>
                  <a:srgbClr val="FFFFFF"/>
                </a:solidFill>
                <a:latin typeface="urw-din"/>
              </a:rPr>
              <a:t>Used to represent the truth values of the expressions   </a:t>
            </a:r>
            <a:endParaRPr lang="en-US" sz="2200" dirty="0">
              <a:solidFill>
                <a:prstClr val="black"/>
              </a:solidFill>
            </a:endParaRPr>
          </a:p>
          <a:p>
            <a:pPr defTabSz="457200"/>
            <a:endParaRPr lang="en-US" sz="2200" dirty="0">
              <a:solidFill>
                <a:prstClr val="black"/>
              </a:solidFill>
            </a:endParaRPr>
          </a:p>
          <a:p>
            <a:pPr marL="285750" indent="-285750" defTabSz="457200">
              <a:buFont typeface="Wingdings" panose="05000000000000000000" pitchFamily="2" charset="2"/>
              <a:buChar char="§"/>
            </a:pPr>
            <a:r>
              <a:rPr lang="en-US" sz="2200" dirty="0">
                <a:solidFill>
                  <a:srgbClr val="FFFFFF"/>
                </a:solidFill>
              </a:rPr>
              <a:t>True and False must have an Upper Case first letter</a:t>
            </a:r>
            <a:endParaRPr lang="en-IN" sz="2200" dirty="0">
              <a:solidFill>
                <a:srgbClr val="FFFFFF"/>
              </a:solidFill>
            </a:endParaRPr>
          </a:p>
        </p:txBody>
      </p:sp>
      <p:pic>
        <p:nvPicPr>
          <p:cNvPr id="12" name="Picture 11">
            <a:extLst>
              <a:ext uri="{FF2B5EF4-FFF2-40B4-BE49-F238E27FC236}">
                <a16:creationId xmlns="" xmlns:a16="http://schemas.microsoft.com/office/drawing/2014/main" id="{C852856D-FD76-4457-8BAD-7A0B2C6595C6}"/>
              </a:ext>
            </a:extLst>
          </p:cNvPr>
          <p:cNvPicPr>
            <a:picLocks noChangeAspect="1"/>
          </p:cNvPicPr>
          <p:nvPr/>
        </p:nvPicPr>
        <p:blipFill rotWithShape="1">
          <a:blip r:embed="rId4"/>
          <a:srcRect l="50547" t="34894" r="41172" b="51667"/>
          <a:stretch/>
        </p:blipFill>
        <p:spPr>
          <a:xfrm>
            <a:off x="9335033" y="1594625"/>
            <a:ext cx="1758631" cy="1605354"/>
          </a:xfrm>
          <a:prstGeom prst="rect">
            <a:avLst/>
          </a:prstGeom>
        </p:spPr>
      </p:pic>
    </p:spTree>
    <p:extLst>
      <p:ext uri="{BB962C8B-B14F-4D97-AF65-F5344CB8AC3E}">
        <p14:creationId xmlns:p14="http://schemas.microsoft.com/office/powerpoint/2010/main" val="15444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1D310371-D219-4648-93F7-D4161707C036}"/>
              </a:ext>
            </a:extLst>
          </p:cNvPr>
          <p:cNvSpPr/>
          <p:nvPr/>
        </p:nvSpPr>
        <p:spPr>
          <a:xfrm>
            <a:off x="98854" y="115330"/>
            <a:ext cx="11994292" cy="662322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a:solidFill>
                <a:prstClr val="white"/>
              </a:solidFill>
            </a:endParaRPr>
          </a:p>
        </p:txBody>
      </p:sp>
      <p:sp>
        <p:nvSpPr>
          <p:cNvPr id="7" name="Rectangle: Diagonal Corners Rounded 6">
            <a:extLst>
              <a:ext uri="{FF2B5EF4-FFF2-40B4-BE49-F238E27FC236}">
                <a16:creationId xmlns="" xmlns:a16="http://schemas.microsoft.com/office/drawing/2014/main" id="{73E3F5B0-1D71-423D-95FF-7A9C8EAA11AD}"/>
              </a:ext>
            </a:extLst>
          </p:cNvPr>
          <p:cNvSpPr/>
          <p:nvPr/>
        </p:nvSpPr>
        <p:spPr>
          <a:xfrm>
            <a:off x="1150410" y="1812367"/>
            <a:ext cx="1878540" cy="1016557"/>
          </a:xfrm>
          <a:prstGeom prst="round2DiagRect">
            <a:avLst>
              <a:gd name="adj1" fmla="val 29727"/>
              <a:gd name="adj2" fmla="val 0"/>
            </a:avLst>
          </a:prstGeom>
          <a:solidFill>
            <a:srgbClr val="77A2BB"/>
          </a:solidFill>
          <a:ln>
            <a:noFill/>
          </a:ln>
          <a:effectLst/>
        </p:spPr>
        <p:txBody>
          <a:bodyPr/>
          <a:lstStyle/>
          <a:p>
            <a:pPr defTabSz="457200"/>
            <a:r>
              <a:rPr lang="en-US" sz="2000" dirty="0">
                <a:solidFill>
                  <a:srgbClr val="44546A">
                    <a:lumMod val="50000"/>
                  </a:srgbClr>
                </a:solidFill>
              </a:rPr>
              <a:t>Mapping</a:t>
            </a:r>
          </a:p>
          <a:p>
            <a:pPr defTabSz="457200"/>
            <a:r>
              <a:rPr lang="en-US" sz="2000" dirty="0">
                <a:solidFill>
                  <a:srgbClr val="44546A">
                    <a:lumMod val="50000"/>
                  </a:srgbClr>
                </a:solidFill>
              </a:rPr>
              <a:t>(Dictionary)</a:t>
            </a:r>
          </a:p>
          <a:p>
            <a:pPr defTabSz="457200"/>
            <a:endParaRPr lang="en-US" sz="2400" dirty="0">
              <a:solidFill>
                <a:srgbClr val="44546A">
                  <a:lumMod val="50000"/>
                </a:srgbClr>
              </a:solidFill>
            </a:endParaRPr>
          </a:p>
          <a:p>
            <a:pPr defTabSz="457200"/>
            <a:endParaRPr lang="en-US" sz="2400" dirty="0">
              <a:solidFill>
                <a:srgbClr val="44546A">
                  <a:lumMod val="50000"/>
                </a:srgbClr>
              </a:solidFill>
            </a:endParaRPr>
          </a:p>
        </p:txBody>
      </p:sp>
      <p:sp>
        <p:nvSpPr>
          <p:cNvPr id="8" name="Title 1">
            <a:extLst>
              <a:ext uri="{FF2B5EF4-FFF2-40B4-BE49-F238E27FC236}">
                <a16:creationId xmlns="" xmlns:a16="http://schemas.microsoft.com/office/drawing/2014/main" id="{332725A2-A072-4B54-B280-E878F17BD681}"/>
              </a:ext>
            </a:extLst>
          </p:cNvPr>
          <p:cNvSpPr txBox="1">
            <a:spLocks/>
          </p:cNvSpPr>
          <p:nvPr/>
        </p:nvSpPr>
        <p:spPr>
          <a:xfrm>
            <a:off x="560285" y="226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u="sng" dirty="0">
                <a:solidFill>
                  <a:prstClr val="white"/>
                </a:solidFill>
                <a:latin typeface="Garamond" panose="02020404030301010803"/>
              </a:rPr>
              <a:t>Data Types In Python</a:t>
            </a:r>
            <a:endParaRPr lang="en-IN" sz="4800" dirty="0">
              <a:solidFill>
                <a:prstClr val="white"/>
              </a:solidFill>
            </a:endParaRPr>
          </a:p>
        </p:txBody>
      </p:sp>
      <p:sp>
        <p:nvSpPr>
          <p:cNvPr id="11" name="TextBox 10">
            <a:extLst>
              <a:ext uri="{FF2B5EF4-FFF2-40B4-BE49-F238E27FC236}">
                <a16:creationId xmlns="" xmlns:a16="http://schemas.microsoft.com/office/drawing/2014/main" id="{48B3EBD3-B171-45CC-BCA2-3FB4B2D0DB3C}"/>
              </a:ext>
            </a:extLst>
          </p:cNvPr>
          <p:cNvSpPr txBox="1"/>
          <p:nvPr/>
        </p:nvSpPr>
        <p:spPr>
          <a:xfrm>
            <a:off x="739347" y="3288029"/>
            <a:ext cx="6004354" cy="2462213"/>
          </a:xfrm>
          <a:prstGeom prst="rect">
            <a:avLst/>
          </a:prstGeom>
          <a:noFill/>
        </p:spPr>
        <p:txBody>
          <a:bodyPr wrap="square" rtlCol="0">
            <a:spAutoFit/>
          </a:bodyPr>
          <a:lstStyle/>
          <a:p>
            <a:pPr marL="285750" indent="-285750" defTabSz="457200">
              <a:buFont typeface="Wingdings" panose="05000000000000000000" pitchFamily="2" charset="2"/>
              <a:buChar char="§"/>
            </a:pPr>
            <a:r>
              <a:rPr lang="en-US" sz="2200" dirty="0">
                <a:solidFill>
                  <a:srgbClr val="FFFFFF"/>
                </a:solidFill>
              </a:rPr>
              <a:t>Store data values in </a:t>
            </a:r>
            <a:r>
              <a:rPr lang="en-US" sz="2200" dirty="0" smtClean="0">
                <a:solidFill>
                  <a:srgbClr val="FFFFFF"/>
                </a:solidFill>
              </a:rPr>
              <a:t>key : value </a:t>
            </a:r>
            <a:r>
              <a:rPr lang="en-US" sz="2200" dirty="0">
                <a:solidFill>
                  <a:srgbClr val="FFFFFF"/>
                </a:solidFill>
              </a:rPr>
              <a:t>pairs.</a:t>
            </a:r>
          </a:p>
          <a:p>
            <a:pPr marL="285750" indent="-285750" defTabSz="457200">
              <a:buFont typeface="Wingdings" panose="05000000000000000000" pitchFamily="2" charset="2"/>
              <a:buChar char="§"/>
            </a:pPr>
            <a:endParaRPr lang="en-US" sz="2200" dirty="0">
              <a:solidFill>
                <a:srgbClr val="FFFFFF"/>
              </a:solidFill>
            </a:endParaRPr>
          </a:p>
          <a:p>
            <a:pPr marL="285750" indent="-285750" defTabSz="457200">
              <a:buFont typeface="Wingdings" panose="05000000000000000000" pitchFamily="2" charset="2"/>
              <a:buChar char="§"/>
            </a:pPr>
            <a:r>
              <a:rPr lang="en-US" sz="2200" dirty="0">
                <a:solidFill>
                  <a:srgbClr val="FFFFFF"/>
                </a:solidFill>
              </a:rPr>
              <a:t>A dictionary is a collection which is ordered,  changeable and does not allow duplicates.</a:t>
            </a:r>
          </a:p>
          <a:p>
            <a:pPr marL="285750" indent="-285750" defTabSz="457200">
              <a:buFont typeface="Wingdings" panose="05000000000000000000" pitchFamily="2" charset="2"/>
              <a:buChar char="§"/>
            </a:pPr>
            <a:endParaRPr lang="en-US" sz="2200" dirty="0">
              <a:solidFill>
                <a:srgbClr val="FFFFFF"/>
              </a:solidFill>
            </a:endParaRPr>
          </a:p>
          <a:p>
            <a:pPr marL="285750" indent="-285750" defTabSz="457200">
              <a:buFont typeface="Wingdings" panose="05000000000000000000" pitchFamily="2" charset="2"/>
              <a:buChar char="§"/>
            </a:pPr>
            <a:r>
              <a:rPr lang="en-US" sz="2200" dirty="0">
                <a:solidFill>
                  <a:srgbClr val="FFFFFF"/>
                </a:solidFill>
              </a:rPr>
              <a:t>Dictionaries are written with curly brackets, and have keys and values:</a:t>
            </a:r>
          </a:p>
        </p:txBody>
      </p:sp>
      <p:pic>
        <p:nvPicPr>
          <p:cNvPr id="14" name="Picture 13">
            <a:extLst>
              <a:ext uri="{FF2B5EF4-FFF2-40B4-BE49-F238E27FC236}">
                <a16:creationId xmlns="" xmlns:a16="http://schemas.microsoft.com/office/drawing/2014/main" id="{45D3CF59-3CFC-4DC0-A5DE-248C74F908A4}"/>
              </a:ext>
            </a:extLst>
          </p:cNvPr>
          <p:cNvPicPr>
            <a:picLocks noChangeAspect="1"/>
          </p:cNvPicPr>
          <p:nvPr/>
        </p:nvPicPr>
        <p:blipFill>
          <a:blip r:embed="rId2"/>
          <a:stretch>
            <a:fillRect/>
          </a:stretch>
        </p:blipFill>
        <p:spPr>
          <a:xfrm>
            <a:off x="6743701" y="477055"/>
            <a:ext cx="4423829" cy="2810974"/>
          </a:xfrm>
          <a:prstGeom prst="rect">
            <a:avLst/>
          </a:prstGeom>
        </p:spPr>
      </p:pic>
      <p:pic>
        <p:nvPicPr>
          <p:cNvPr id="15" name="Picture 2" descr="程式扎記: [Quick Python] 7. Dictionaries">
            <a:extLst>
              <a:ext uri="{FF2B5EF4-FFF2-40B4-BE49-F238E27FC236}">
                <a16:creationId xmlns="" xmlns:a16="http://schemas.microsoft.com/office/drawing/2014/main" id="{E70428B9-494B-493F-9677-E45B6D1508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5" t="2342" r="2317" b="5206"/>
          <a:stretch/>
        </p:blipFill>
        <p:spPr bwMode="auto">
          <a:xfrm>
            <a:off x="4345511" y="1781178"/>
            <a:ext cx="7340892" cy="4649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1860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grpId="1" nodeType="clickEffect">
                                  <p:stCondLst>
                                    <p:cond delay="0"/>
                                  </p:stCondLst>
                                  <p:childTnLst>
                                    <p:animEffect transition="out" filter="fade">
                                      <p:cBhvr>
                                        <p:cTn id="25" dur="1000"/>
                                        <p:tgtEl>
                                          <p:spTgt spid="11"/>
                                        </p:tgtEl>
                                      </p:cBhvr>
                                    </p:animEffect>
                                    <p:anim calcmode="lin" valueType="num">
                                      <p:cBhvr>
                                        <p:cTn id="26" dur="1000"/>
                                        <p:tgtEl>
                                          <p:spTgt spid="11"/>
                                        </p:tgtEl>
                                        <p:attrNameLst>
                                          <p:attrName>ppt_x</p:attrName>
                                        </p:attrNameLst>
                                      </p:cBhvr>
                                      <p:tavLst>
                                        <p:tav tm="0">
                                          <p:val>
                                            <p:strVal val="ppt_x"/>
                                          </p:val>
                                        </p:tav>
                                        <p:tav tm="100000">
                                          <p:val>
                                            <p:strVal val="ppt_x"/>
                                          </p:val>
                                        </p:tav>
                                      </p:tavLst>
                                    </p:anim>
                                    <p:anim calcmode="lin" valueType="num">
                                      <p:cBhvr>
                                        <p:cTn id="27" dur="1000"/>
                                        <p:tgtEl>
                                          <p:spTgt spid="11"/>
                                        </p:tgtEl>
                                        <p:attrNameLst>
                                          <p:attrName>ppt_y</p:attrName>
                                        </p:attrNameLst>
                                      </p:cBhvr>
                                      <p:tavLst>
                                        <p:tav tm="0">
                                          <p:val>
                                            <p:strVal val="ppt_y"/>
                                          </p:val>
                                        </p:tav>
                                        <p:tav tm="100000">
                                          <p:val>
                                            <p:strVal val="ppt_y+.1"/>
                                          </p:val>
                                        </p:tav>
                                      </p:tavLst>
                                    </p:anim>
                                    <p:set>
                                      <p:cBhvr>
                                        <p:cTn id="28" dur="1" fill="hold">
                                          <p:stCondLst>
                                            <p:cond delay="999"/>
                                          </p:stCondLst>
                                        </p:cTn>
                                        <p:tgtEl>
                                          <p:spTgt spid="11"/>
                                        </p:tgtEl>
                                        <p:attrNameLst>
                                          <p:attrName>style.visibility</p:attrName>
                                        </p:attrNameLst>
                                      </p:cBhvr>
                                      <p:to>
                                        <p:strVal val="hidden"/>
                                      </p:to>
                                    </p:set>
                                  </p:childTnLst>
                                </p:cTn>
                              </p:par>
                              <p:par>
                                <p:cTn id="29" presetID="42" presetClass="exit" presetSubtype="0" fill="hold" nodeType="withEffect">
                                  <p:stCondLst>
                                    <p:cond delay="0"/>
                                  </p:stCondLst>
                                  <p:childTnLst>
                                    <p:animEffect transition="out" filter="fade">
                                      <p:cBhvr>
                                        <p:cTn id="30" dur="1000"/>
                                        <p:tgtEl>
                                          <p:spTgt spid="14"/>
                                        </p:tgtEl>
                                      </p:cBhvr>
                                    </p:animEffect>
                                    <p:anim calcmode="lin" valueType="num">
                                      <p:cBhvr>
                                        <p:cTn id="31" dur="1000"/>
                                        <p:tgtEl>
                                          <p:spTgt spid="14"/>
                                        </p:tgtEl>
                                        <p:attrNameLst>
                                          <p:attrName>ppt_x</p:attrName>
                                        </p:attrNameLst>
                                      </p:cBhvr>
                                      <p:tavLst>
                                        <p:tav tm="0">
                                          <p:val>
                                            <p:strVal val="ppt_x"/>
                                          </p:val>
                                        </p:tav>
                                        <p:tav tm="100000">
                                          <p:val>
                                            <p:strVal val="ppt_x"/>
                                          </p:val>
                                        </p:tav>
                                      </p:tavLst>
                                    </p:anim>
                                    <p:anim calcmode="lin" valueType="num">
                                      <p:cBhvr>
                                        <p:cTn id="32" dur="1000"/>
                                        <p:tgtEl>
                                          <p:spTgt spid="14"/>
                                        </p:tgtEl>
                                        <p:attrNameLst>
                                          <p:attrName>ppt_y</p:attrName>
                                        </p:attrNameLst>
                                      </p:cBhvr>
                                      <p:tavLst>
                                        <p:tav tm="0">
                                          <p:val>
                                            <p:strVal val="ppt_y"/>
                                          </p:val>
                                        </p:tav>
                                        <p:tav tm="100000">
                                          <p:val>
                                            <p:strVal val="ppt_y+.1"/>
                                          </p:val>
                                        </p:tav>
                                      </p:tavLst>
                                    </p:anim>
                                    <p:set>
                                      <p:cBhvr>
                                        <p:cTn id="33" dur="1" fill="hold">
                                          <p:stCondLst>
                                            <p:cond delay="999"/>
                                          </p:stCondLst>
                                        </p:cTn>
                                        <p:tgtEl>
                                          <p:spTgt spid="1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extLst>
              <a:ext uri="{FF2B5EF4-FFF2-40B4-BE49-F238E27FC236}">
                <a16:creationId xmlns="" xmlns:a16="http://schemas.microsoft.com/office/drawing/2014/main" id="{11564CA4-59C9-4DAC-950E-61D1FA27870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087220" y="0"/>
            <a:ext cx="6104779" cy="6857999"/>
          </a:xfrm>
          <a:prstGeom prst="rect">
            <a:avLst/>
          </a:prstGeom>
          <a:blipFill dpi="0" rotWithShape="1">
            <a:blip r:embed="rId3">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5F3F6C66-D6D7-4A72-9928-967AEA400766}"/>
              </a:ext>
            </a:extLst>
          </p:cNvPr>
          <p:cNvSpPr>
            <a:spLocks noGrp="1"/>
          </p:cNvSpPr>
          <p:nvPr>
            <p:ph type="title"/>
          </p:nvPr>
        </p:nvSpPr>
        <p:spPr>
          <a:xfrm>
            <a:off x="6400800" y="484632"/>
            <a:ext cx="5299586" cy="1609344"/>
          </a:xfrm>
          <a:ln>
            <a:noFill/>
          </a:ln>
        </p:spPr>
        <p:txBody>
          <a:bodyPr>
            <a:normAutofit/>
          </a:bodyPr>
          <a:lstStyle/>
          <a:p>
            <a:r>
              <a:rPr lang="en-US" sz="4000" dirty="0" smtClean="0">
                <a:solidFill>
                  <a:srgbClr val="0C4360"/>
                </a:solidFill>
              </a:rPr>
              <a:t>Roadmap</a:t>
            </a:r>
            <a:endParaRPr lang="en-US" sz="4000" dirty="0">
              <a:solidFill>
                <a:srgbClr val="0C4360"/>
              </a:solidFill>
            </a:endParaRPr>
          </a:p>
        </p:txBody>
      </p:sp>
      <p:grpSp>
        <p:nvGrpSpPr>
          <p:cNvPr id="83" name="Group 82">
            <a:extLst>
              <a:ext uri="{FF2B5EF4-FFF2-40B4-BE49-F238E27FC236}">
                <a16:creationId xmlns="" xmlns:a16="http://schemas.microsoft.com/office/drawing/2014/main" id="{E74380E0-C298-4F18-9189-C236E8B829D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401725" y="6229681"/>
            <a:ext cx="457200" cy="457200"/>
            <a:chOff x="11361456" y="6195813"/>
            <a:chExt cx="548640" cy="548640"/>
          </a:xfrm>
        </p:grpSpPr>
        <p:sp>
          <p:nvSpPr>
            <p:cNvPr id="84" name="Oval 83">
              <a:extLst>
                <a:ext uri="{FF2B5EF4-FFF2-40B4-BE49-F238E27FC236}">
                  <a16:creationId xmlns="" xmlns:a16="http://schemas.microsoft.com/office/drawing/2014/main" id="{979684C7-75DC-42F1-850A-E9C49ECA739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85" name="Oval 84">
              <a:extLst>
                <a:ext uri="{FF2B5EF4-FFF2-40B4-BE49-F238E27FC236}">
                  <a16:creationId xmlns="" xmlns:a16="http://schemas.microsoft.com/office/drawing/2014/main" id="{4130853F-4D98-4539-8461-9F202836756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Slide Number Placeholder 2">
            <a:extLst>
              <a:ext uri="{FF2B5EF4-FFF2-40B4-BE49-F238E27FC236}">
                <a16:creationId xmlns="" xmlns:a16="http://schemas.microsoft.com/office/drawing/2014/main" id="{FA2AE3EF-C217-7B49-BEE6-967B63E1ED9A}"/>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3</a:t>
            </a:fld>
            <a:endParaRPr lang="en-US" dirty="0"/>
          </a:p>
        </p:txBody>
      </p:sp>
      <p:sp>
        <p:nvSpPr>
          <p:cNvPr id="8" name="Rectangle 7"/>
          <p:cNvSpPr/>
          <p:nvPr/>
        </p:nvSpPr>
        <p:spPr>
          <a:xfrm>
            <a:off x="6400799" y="2121408"/>
            <a:ext cx="5299585" cy="4050792"/>
          </a:xfrm>
          <a:prstGeom prst="rect">
            <a:avLst/>
          </a:prstGeom>
          <a:noFill/>
        </p:spPr>
      </p:sp>
      <p:sp>
        <p:nvSpPr>
          <p:cNvPr id="9" name="Rounded Rectangle 8"/>
          <p:cNvSpPr/>
          <p:nvPr/>
        </p:nvSpPr>
        <p:spPr>
          <a:xfrm>
            <a:off x="6400799" y="2121902"/>
            <a:ext cx="5299585" cy="1157086"/>
          </a:xfrm>
          <a:prstGeom prst="roundRect">
            <a:avLst>
              <a:gd name="adj" fmla="val 1000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13" name="Freeform 12"/>
          <p:cNvSpPr/>
          <p:nvPr/>
        </p:nvSpPr>
        <p:spPr>
          <a:xfrm>
            <a:off x="6400800" y="2121902"/>
            <a:ext cx="5299584" cy="1157086"/>
          </a:xfrm>
          <a:custGeom>
            <a:avLst/>
            <a:gdLst>
              <a:gd name="connsiteX0" fmla="*/ 0 w 3963149"/>
              <a:gd name="connsiteY0" fmla="*/ 0 h 1157086"/>
              <a:gd name="connsiteX1" fmla="*/ 3963149 w 3963149"/>
              <a:gd name="connsiteY1" fmla="*/ 0 h 1157086"/>
              <a:gd name="connsiteX2" fmla="*/ 3963149 w 3963149"/>
              <a:gd name="connsiteY2" fmla="*/ 1157086 h 1157086"/>
              <a:gd name="connsiteX3" fmla="*/ 0 w 3963149"/>
              <a:gd name="connsiteY3" fmla="*/ 1157086 h 1157086"/>
              <a:gd name="connsiteX4" fmla="*/ 0 w 3963149"/>
              <a:gd name="connsiteY4" fmla="*/ 0 h 115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3149" h="1157086">
                <a:moveTo>
                  <a:pt x="0" y="0"/>
                </a:moveTo>
                <a:lnTo>
                  <a:pt x="3963149" y="0"/>
                </a:lnTo>
                <a:lnTo>
                  <a:pt x="3963149" y="1157086"/>
                </a:lnTo>
                <a:lnTo>
                  <a:pt x="0" y="11570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2458" tIns="122458" rIns="122458" bIns="122458" numCol="1" spcCol="1270" anchor="ctr" anchorCtr="0">
            <a:noAutofit/>
          </a:bodyPr>
          <a:lstStyle/>
          <a:p>
            <a:pPr lvl="0" algn="l" defTabSz="1111250">
              <a:lnSpc>
                <a:spcPct val="100000"/>
              </a:lnSpc>
              <a:spcBef>
                <a:spcPct val="0"/>
              </a:spcBef>
              <a:spcAft>
                <a:spcPct val="35000"/>
              </a:spcAft>
            </a:pPr>
            <a:r>
              <a:rPr lang="en-US" sz="2500" kern="1200" dirty="0" smtClean="0"/>
              <a:t>Day 1</a:t>
            </a:r>
            <a:endParaRPr lang="en-US" sz="2500" kern="1200" dirty="0"/>
          </a:p>
        </p:txBody>
      </p:sp>
      <p:sp>
        <p:nvSpPr>
          <p:cNvPr id="15" name="Rounded Rectangle 14"/>
          <p:cNvSpPr/>
          <p:nvPr/>
        </p:nvSpPr>
        <p:spPr>
          <a:xfrm>
            <a:off x="6400798" y="3594702"/>
            <a:ext cx="5299585" cy="1157086"/>
          </a:xfrm>
          <a:prstGeom prst="roundRect">
            <a:avLst>
              <a:gd name="adj" fmla="val 10000"/>
            </a:avLst>
          </a:prstGeom>
        </p:spPr>
        <p:style>
          <a:lnRef idx="0">
            <a:schemeClr val="lt1">
              <a:alpha val="0"/>
              <a:hueOff val="0"/>
              <a:satOff val="0"/>
              <a:lumOff val="0"/>
              <a:alphaOff val="0"/>
            </a:schemeClr>
          </a:lnRef>
          <a:fillRef idx="1">
            <a:schemeClr val="accent5">
              <a:hueOff val="-5399500"/>
              <a:satOff val="5955"/>
              <a:lumOff val="18529"/>
              <a:alphaOff val="0"/>
            </a:schemeClr>
          </a:fillRef>
          <a:effectRef idx="0">
            <a:schemeClr val="accent5">
              <a:hueOff val="-5399500"/>
              <a:satOff val="5955"/>
              <a:lumOff val="18529"/>
              <a:alphaOff val="0"/>
            </a:schemeClr>
          </a:effectRef>
          <a:fontRef idx="minor"/>
        </p:style>
      </p:sp>
      <p:sp>
        <p:nvSpPr>
          <p:cNvPr id="17" name="Freeform 16"/>
          <p:cNvSpPr/>
          <p:nvPr/>
        </p:nvSpPr>
        <p:spPr>
          <a:xfrm>
            <a:off x="6400798" y="3568260"/>
            <a:ext cx="5299585" cy="1157086"/>
          </a:xfrm>
          <a:custGeom>
            <a:avLst/>
            <a:gdLst>
              <a:gd name="connsiteX0" fmla="*/ 0 w 3963149"/>
              <a:gd name="connsiteY0" fmla="*/ 0 h 1157086"/>
              <a:gd name="connsiteX1" fmla="*/ 3963149 w 3963149"/>
              <a:gd name="connsiteY1" fmla="*/ 0 h 1157086"/>
              <a:gd name="connsiteX2" fmla="*/ 3963149 w 3963149"/>
              <a:gd name="connsiteY2" fmla="*/ 1157086 h 1157086"/>
              <a:gd name="connsiteX3" fmla="*/ 0 w 3963149"/>
              <a:gd name="connsiteY3" fmla="*/ 1157086 h 1157086"/>
              <a:gd name="connsiteX4" fmla="*/ 0 w 3963149"/>
              <a:gd name="connsiteY4" fmla="*/ 0 h 115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3149" h="1157086">
                <a:moveTo>
                  <a:pt x="0" y="0"/>
                </a:moveTo>
                <a:lnTo>
                  <a:pt x="3963149" y="0"/>
                </a:lnTo>
                <a:lnTo>
                  <a:pt x="3963149" y="1157086"/>
                </a:lnTo>
                <a:lnTo>
                  <a:pt x="0" y="11570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2458" tIns="122458" rIns="122458" bIns="122458" numCol="1" spcCol="1270" anchor="ctr" anchorCtr="0">
            <a:noAutofit/>
          </a:bodyPr>
          <a:lstStyle/>
          <a:p>
            <a:pPr lvl="0" algn="l" defTabSz="1111250">
              <a:lnSpc>
                <a:spcPct val="100000"/>
              </a:lnSpc>
              <a:spcBef>
                <a:spcPct val="0"/>
              </a:spcBef>
              <a:spcAft>
                <a:spcPct val="35000"/>
              </a:spcAft>
            </a:pPr>
            <a:r>
              <a:rPr lang="en-US" sz="2500" kern="1200" dirty="0" smtClean="0"/>
              <a:t>Day 2</a:t>
            </a:r>
            <a:endParaRPr lang="en-US" sz="2500" kern="1200" dirty="0"/>
          </a:p>
        </p:txBody>
      </p:sp>
      <p:sp>
        <p:nvSpPr>
          <p:cNvPr id="18" name="Rounded Rectangle 17"/>
          <p:cNvSpPr/>
          <p:nvPr/>
        </p:nvSpPr>
        <p:spPr>
          <a:xfrm>
            <a:off x="6400799" y="5014618"/>
            <a:ext cx="5299585" cy="1157086"/>
          </a:xfrm>
          <a:prstGeom prst="roundRect">
            <a:avLst>
              <a:gd name="adj" fmla="val 10000"/>
            </a:avLst>
          </a:prstGeom>
        </p:spPr>
        <p:style>
          <a:lnRef idx="0">
            <a:schemeClr val="lt1">
              <a:alpha val="0"/>
              <a:hueOff val="0"/>
              <a:satOff val="0"/>
              <a:lumOff val="0"/>
              <a:alphaOff val="0"/>
            </a:schemeClr>
          </a:lnRef>
          <a:fillRef idx="1">
            <a:schemeClr val="accent5">
              <a:hueOff val="-10798999"/>
              <a:satOff val="11910"/>
              <a:lumOff val="37057"/>
              <a:alphaOff val="0"/>
            </a:schemeClr>
          </a:fillRef>
          <a:effectRef idx="0">
            <a:schemeClr val="accent5">
              <a:hueOff val="-10798999"/>
              <a:satOff val="11910"/>
              <a:lumOff val="37057"/>
              <a:alphaOff val="0"/>
            </a:schemeClr>
          </a:effectRef>
          <a:fontRef idx="minor"/>
        </p:style>
      </p:sp>
      <p:sp>
        <p:nvSpPr>
          <p:cNvPr id="20" name="Freeform 19"/>
          <p:cNvSpPr/>
          <p:nvPr/>
        </p:nvSpPr>
        <p:spPr>
          <a:xfrm>
            <a:off x="6400798" y="5014618"/>
            <a:ext cx="5299585" cy="1157086"/>
          </a:xfrm>
          <a:custGeom>
            <a:avLst/>
            <a:gdLst>
              <a:gd name="connsiteX0" fmla="*/ 0 w 3963149"/>
              <a:gd name="connsiteY0" fmla="*/ 0 h 1157086"/>
              <a:gd name="connsiteX1" fmla="*/ 3963149 w 3963149"/>
              <a:gd name="connsiteY1" fmla="*/ 0 h 1157086"/>
              <a:gd name="connsiteX2" fmla="*/ 3963149 w 3963149"/>
              <a:gd name="connsiteY2" fmla="*/ 1157086 h 1157086"/>
              <a:gd name="connsiteX3" fmla="*/ 0 w 3963149"/>
              <a:gd name="connsiteY3" fmla="*/ 1157086 h 1157086"/>
              <a:gd name="connsiteX4" fmla="*/ 0 w 3963149"/>
              <a:gd name="connsiteY4" fmla="*/ 0 h 115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3149" h="1157086">
                <a:moveTo>
                  <a:pt x="0" y="0"/>
                </a:moveTo>
                <a:lnTo>
                  <a:pt x="3963149" y="0"/>
                </a:lnTo>
                <a:lnTo>
                  <a:pt x="3963149" y="1157086"/>
                </a:lnTo>
                <a:lnTo>
                  <a:pt x="0" y="11570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2458" tIns="122458" rIns="122458" bIns="122458" numCol="1" spcCol="1270" anchor="ctr" anchorCtr="0">
            <a:noAutofit/>
          </a:bodyPr>
          <a:lstStyle/>
          <a:p>
            <a:pPr lvl="0" algn="l" defTabSz="1111250">
              <a:lnSpc>
                <a:spcPct val="100000"/>
              </a:lnSpc>
              <a:spcBef>
                <a:spcPct val="0"/>
              </a:spcBef>
              <a:spcAft>
                <a:spcPct val="35000"/>
              </a:spcAft>
            </a:pPr>
            <a:r>
              <a:rPr lang="en-US" sz="2500" kern="1200" dirty="0" smtClean="0"/>
              <a:t>Day 3</a:t>
            </a:r>
            <a:endParaRPr lang="en-US" sz="2500" kern="1200" dirty="0"/>
          </a:p>
        </p:txBody>
      </p:sp>
      <p:cxnSp>
        <p:nvCxnSpPr>
          <p:cNvPr id="22" name="Straight Connector 21"/>
          <p:cNvCxnSpPr/>
          <p:nvPr/>
        </p:nvCxnSpPr>
        <p:spPr>
          <a:xfrm>
            <a:off x="7545859" y="2121408"/>
            <a:ext cx="8238" cy="11575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558757" y="3595198"/>
            <a:ext cx="8238" cy="11575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54638" y="5014122"/>
            <a:ext cx="8238" cy="11575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562876" y="2244090"/>
            <a:ext cx="3871783" cy="830997"/>
          </a:xfrm>
          <a:prstGeom prst="rect">
            <a:avLst/>
          </a:prstGeom>
          <a:noFill/>
        </p:spPr>
        <p:txBody>
          <a:bodyPr wrap="square" rtlCol="0">
            <a:spAutoFit/>
          </a:bodyPr>
          <a:lstStyle/>
          <a:p>
            <a:pPr marL="285750" indent="-285750">
              <a:buFont typeface="Courier New" panose="02070309020205020404" pitchFamily="49" charset="0"/>
              <a:buChar char="o"/>
            </a:pPr>
            <a:r>
              <a:rPr lang="en-US" sz="1600" dirty="0" smtClean="0">
                <a:solidFill>
                  <a:schemeClr val="bg1"/>
                </a:solidFill>
              </a:rPr>
              <a:t>Introduction to ML</a:t>
            </a:r>
          </a:p>
          <a:p>
            <a:pPr marL="285750" indent="-285750">
              <a:buFont typeface="Courier New" panose="02070309020205020404" pitchFamily="49" charset="0"/>
              <a:buChar char="o"/>
            </a:pPr>
            <a:r>
              <a:rPr lang="en-US" sz="1600" dirty="0" smtClean="0">
                <a:solidFill>
                  <a:schemeClr val="bg1"/>
                </a:solidFill>
              </a:rPr>
              <a:t>IDE Installation</a:t>
            </a:r>
          </a:p>
          <a:p>
            <a:pPr marL="285750" indent="-285750">
              <a:buFont typeface="Courier New" panose="02070309020205020404" pitchFamily="49" charset="0"/>
              <a:buChar char="o"/>
            </a:pPr>
            <a:r>
              <a:rPr lang="en-US" sz="1600" dirty="0" smtClean="0">
                <a:solidFill>
                  <a:schemeClr val="bg1"/>
                </a:solidFill>
              </a:rPr>
              <a:t>Python Variable &amp; Data types</a:t>
            </a:r>
            <a:endParaRPr lang="en-IN" sz="1600" dirty="0">
              <a:solidFill>
                <a:schemeClr val="bg1"/>
              </a:solidFill>
            </a:endParaRPr>
          </a:p>
        </p:txBody>
      </p:sp>
      <p:sp>
        <p:nvSpPr>
          <p:cNvPr id="34" name="TextBox 33"/>
          <p:cNvSpPr txBox="1"/>
          <p:nvPr/>
        </p:nvSpPr>
        <p:spPr>
          <a:xfrm>
            <a:off x="7554097" y="3710967"/>
            <a:ext cx="3871783" cy="830997"/>
          </a:xfrm>
          <a:prstGeom prst="rect">
            <a:avLst/>
          </a:prstGeom>
          <a:noFill/>
        </p:spPr>
        <p:txBody>
          <a:bodyPr wrap="square" rtlCol="0">
            <a:spAutoFit/>
          </a:bodyPr>
          <a:lstStyle/>
          <a:p>
            <a:pPr marL="285750" indent="-285750">
              <a:buFont typeface="Courier New" panose="02070309020205020404" pitchFamily="49" charset="0"/>
              <a:buChar char="o"/>
            </a:pPr>
            <a:r>
              <a:rPr lang="en-US" sz="1600" dirty="0" smtClean="0">
                <a:solidFill>
                  <a:schemeClr val="bg1"/>
                </a:solidFill>
              </a:rPr>
              <a:t>Python basics ( loops, functions, conditional statements, Arrays, etc.)</a:t>
            </a:r>
          </a:p>
          <a:p>
            <a:pPr marL="285750" indent="-285750">
              <a:buFont typeface="Courier New" panose="02070309020205020404" pitchFamily="49" charset="0"/>
              <a:buChar char="o"/>
            </a:pPr>
            <a:r>
              <a:rPr lang="en-US" sz="1600" dirty="0" smtClean="0">
                <a:solidFill>
                  <a:schemeClr val="bg1"/>
                </a:solidFill>
              </a:rPr>
              <a:t>Python project</a:t>
            </a:r>
            <a:endParaRPr lang="en-IN" sz="1600" dirty="0">
              <a:solidFill>
                <a:schemeClr val="bg1"/>
              </a:solidFill>
            </a:endParaRPr>
          </a:p>
        </p:txBody>
      </p:sp>
      <p:sp>
        <p:nvSpPr>
          <p:cNvPr id="35" name="TextBox 34"/>
          <p:cNvSpPr txBox="1"/>
          <p:nvPr/>
        </p:nvSpPr>
        <p:spPr>
          <a:xfrm>
            <a:off x="7562876" y="5177413"/>
            <a:ext cx="3871783" cy="830997"/>
          </a:xfrm>
          <a:prstGeom prst="rect">
            <a:avLst/>
          </a:prstGeom>
          <a:noFill/>
        </p:spPr>
        <p:txBody>
          <a:bodyPr wrap="square" rtlCol="0">
            <a:spAutoFit/>
          </a:bodyPr>
          <a:lstStyle/>
          <a:p>
            <a:pPr marL="285750" indent="-285750">
              <a:buFont typeface="Courier New" panose="02070309020205020404" pitchFamily="49" charset="0"/>
              <a:buChar char="o"/>
            </a:pPr>
            <a:r>
              <a:rPr lang="en-US" sz="1600" dirty="0" smtClean="0">
                <a:solidFill>
                  <a:schemeClr val="bg1"/>
                </a:solidFill>
              </a:rPr>
              <a:t>Python libraries</a:t>
            </a:r>
          </a:p>
          <a:p>
            <a:pPr marL="285750" indent="-285750">
              <a:buFont typeface="Courier New" panose="02070309020205020404" pitchFamily="49" charset="0"/>
              <a:buChar char="o"/>
            </a:pPr>
            <a:r>
              <a:rPr lang="en-US" sz="1600" dirty="0" smtClean="0">
                <a:solidFill>
                  <a:schemeClr val="bg1"/>
                </a:solidFill>
              </a:rPr>
              <a:t>ML Introduction ( types, applications)</a:t>
            </a:r>
          </a:p>
          <a:p>
            <a:pPr marL="285750" indent="-285750">
              <a:buFont typeface="Courier New" panose="02070309020205020404" pitchFamily="49" charset="0"/>
              <a:buChar char="o"/>
            </a:pPr>
            <a:r>
              <a:rPr lang="en-US" sz="1600" dirty="0">
                <a:solidFill>
                  <a:schemeClr val="bg1"/>
                </a:solidFill>
              </a:rPr>
              <a:t>AI vs ML vs Deep Learning</a:t>
            </a:r>
            <a:endParaRPr lang="en-IN" sz="1600" dirty="0">
              <a:solidFill>
                <a:schemeClr val="bg1"/>
              </a:solidFill>
            </a:endParaRPr>
          </a:p>
        </p:txBody>
      </p:sp>
      <p:pic>
        <p:nvPicPr>
          <p:cNvPr id="4" name="Picture 3"/>
          <p:cNvPicPr>
            <a:picLocks noChangeAspect="1"/>
          </p:cNvPicPr>
          <p:nvPr/>
        </p:nvPicPr>
        <p:blipFill>
          <a:blip r:embed="rId5"/>
          <a:stretch>
            <a:fillRect/>
          </a:stretch>
        </p:blipFill>
        <p:spPr>
          <a:xfrm>
            <a:off x="0" y="1364651"/>
            <a:ext cx="6090432" cy="4865030"/>
          </a:xfrm>
          <a:prstGeom prst="rect">
            <a:avLst/>
          </a:prstGeom>
        </p:spPr>
      </p:pic>
    </p:spTree>
    <p:extLst>
      <p:ext uri="{BB962C8B-B14F-4D97-AF65-F5344CB8AC3E}">
        <p14:creationId xmlns:p14="http://schemas.microsoft.com/office/powerpoint/2010/main" val="160327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down)">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wipe(down)">
                                      <p:cBhvr>
                                        <p:cTn id="27" dur="500"/>
                                        <p:tgtEl>
                                          <p:spTgt spid="1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down)">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down)">
                                      <p:cBhvr>
                                        <p:cTn id="42" dur="500"/>
                                        <p:tgtEl>
                                          <p:spTgt spid="20">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4" grpId="0"/>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1D310371-D219-4648-93F7-D4161707C036}"/>
              </a:ext>
            </a:extLst>
          </p:cNvPr>
          <p:cNvSpPr/>
          <p:nvPr/>
        </p:nvSpPr>
        <p:spPr>
          <a:xfrm>
            <a:off x="98854" y="115330"/>
            <a:ext cx="11994292" cy="662322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a:solidFill>
                <a:prstClr val="white"/>
              </a:solidFill>
            </a:endParaRPr>
          </a:p>
        </p:txBody>
      </p:sp>
      <p:sp>
        <p:nvSpPr>
          <p:cNvPr id="8" name="Rectangle: Diagonal Corners Rounded 7">
            <a:extLst>
              <a:ext uri="{FF2B5EF4-FFF2-40B4-BE49-F238E27FC236}">
                <a16:creationId xmlns="" xmlns:a16="http://schemas.microsoft.com/office/drawing/2014/main" id="{5C101078-A94A-4C42-88AA-8284C23F3051}"/>
              </a:ext>
            </a:extLst>
          </p:cNvPr>
          <p:cNvSpPr/>
          <p:nvPr/>
        </p:nvSpPr>
        <p:spPr>
          <a:xfrm>
            <a:off x="1092746" y="2253614"/>
            <a:ext cx="1402290" cy="654608"/>
          </a:xfrm>
          <a:prstGeom prst="round2DiagRect">
            <a:avLst>
              <a:gd name="adj1" fmla="val 29727"/>
              <a:gd name="adj2" fmla="val 0"/>
            </a:avLst>
          </a:prstGeom>
          <a:solidFill>
            <a:srgbClr val="77A2BB"/>
          </a:solidFill>
          <a:ln>
            <a:noFill/>
          </a:ln>
          <a:effectLst/>
        </p:spPr>
        <p:txBody>
          <a:bodyPr/>
          <a:lstStyle/>
          <a:p>
            <a:pPr defTabSz="457200"/>
            <a:r>
              <a:rPr lang="en-US" sz="2400" dirty="0">
                <a:solidFill>
                  <a:srgbClr val="44546A">
                    <a:lumMod val="50000"/>
                  </a:srgbClr>
                </a:solidFill>
              </a:rPr>
              <a:t>  </a:t>
            </a:r>
            <a:r>
              <a:rPr lang="en-US" sz="2400" dirty="0" smtClean="0">
                <a:solidFill>
                  <a:srgbClr val="44546A">
                    <a:lumMod val="50000"/>
                  </a:srgbClr>
                </a:solidFill>
              </a:rPr>
              <a:t> </a:t>
            </a:r>
            <a:r>
              <a:rPr lang="en-US" sz="2400" dirty="0">
                <a:solidFill>
                  <a:srgbClr val="44546A">
                    <a:lumMod val="50000"/>
                  </a:srgbClr>
                </a:solidFill>
              </a:rPr>
              <a:t>Sets</a:t>
            </a:r>
          </a:p>
          <a:p>
            <a:pPr defTabSz="457200"/>
            <a:endParaRPr lang="en-US" sz="2400" dirty="0">
              <a:solidFill>
                <a:srgbClr val="44546A">
                  <a:lumMod val="50000"/>
                </a:srgbClr>
              </a:solidFill>
            </a:endParaRPr>
          </a:p>
          <a:p>
            <a:pPr defTabSz="457200"/>
            <a:endParaRPr lang="en-US" sz="2400" dirty="0">
              <a:solidFill>
                <a:srgbClr val="44546A">
                  <a:lumMod val="50000"/>
                </a:srgbClr>
              </a:solidFill>
            </a:endParaRPr>
          </a:p>
        </p:txBody>
      </p:sp>
      <p:sp>
        <p:nvSpPr>
          <p:cNvPr id="9" name="Title 1">
            <a:extLst>
              <a:ext uri="{FF2B5EF4-FFF2-40B4-BE49-F238E27FC236}">
                <a16:creationId xmlns="" xmlns:a16="http://schemas.microsoft.com/office/drawing/2014/main" id="{3ED8A32C-FD68-49E5-B615-E6871C2B7A28}"/>
              </a:ext>
            </a:extLst>
          </p:cNvPr>
          <p:cNvSpPr txBox="1">
            <a:spLocks/>
          </p:cNvSpPr>
          <p:nvPr/>
        </p:nvSpPr>
        <p:spPr>
          <a:xfrm>
            <a:off x="588922" y="1974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u="sng" dirty="0">
                <a:solidFill>
                  <a:prstClr val="white"/>
                </a:solidFill>
                <a:latin typeface="Garamond" panose="02020404030301010803"/>
              </a:rPr>
              <a:t>Data Types In Python</a:t>
            </a:r>
            <a:endParaRPr lang="en-IN" sz="4800" dirty="0">
              <a:solidFill>
                <a:prstClr val="white"/>
              </a:solidFill>
            </a:endParaRPr>
          </a:p>
        </p:txBody>
      </p:sp>
      <p:sp>
        <p:nvSpPr>
          <p:cNvPr id="10" name="TextBox 9">
            <a:extLst>
              <a:ext uri="{FF2B5EF4-FFF2-40B4-BE49-F238E27FC236}">
                <a16:creationId xmlns="" xmlns:a16="http://schemas.microsoft.com/office/drawing/2014/main" id="{1B727F96-A48E-45B1-80A7-81C9D57970D7}"/>
              </a:ext>
            </a:extLst>
          </p:cNvPr>
          <p:cNvSpPr txBox="1"/>
          <p:nvPr/>
        </p:nvSpPr>
        <p:spPr>
          <a:xfrm>
            <a:off x="588922" y="3338126"/>
            <a:ext cx="4739157" cy="1754326"/>
          </a:xfrm>
          <a:prstGeom prst="rect">
            <a:avLst/>
          </a:prstGeom>
          <a:noFill/>
        </p:spPr>
        <p:txBody>
          <a:bodyPr wrap="square" rtlCol="0">
            <a:spAutoFit/>
          </a:bodyPr>
          <a:lstStyle/>
          <a:p>
            <a:pPr marL="285750" indent="-285750" defTabSz="457200">
              <a:buFont typeface="Wingdings" panose="05000000000000000000" pitchFamily="2" charset="2"/>
              <a:buChar char="§"/>
            </a:pPr>
            <a:r>
              <a:rPr lang="en-US" dirty="0">
                <a:solidFill>
                  <a:srgbClr val="FFFFFF"/>
                </a:solidFill>
              </a:rPr>
              <a:t>A set is a collection which is both unordered and unindexed.</a:t>
            </a:r>
          </a:p>
          <a:p>
            <a:pPr marL="285750" indent="-285750" defTabSz="457200">
              <a:buFont typeface="Wingdings" panose="05000000000000000000" pitchFamily="2" charset="2"/>
              <a:buChar char="§"/>
            </a:pPr>
            <a:endParaRPr lang="en-US" dirty="0">
              <a:solidFill>
                <a:srgbClr val="FFFFFF"/>
              </a:solidFill>
            </a:endParaRPr>
          </a:p>
          <a:p>
            <a:pPr marL="285750" indent="-285750" defTabSz="457200">
              <a:buFont typeface="Wingdings" panose="05000000000000000000" pitchFamily="2" charset="2"/>
              <a:buChar char="§"/>
            </a:pPr>
            <a:r>
              <a:rPr lang="en-US" dirty="0">
                <a:solidFill>
                  <a:srgbClr val="FFFFFF"/>
                </a:solidFill>
              </a:rPr>
              <a:t>Once a set is created, you cannot change its items, but you can add new items.</a:t>
            </a:r>
          </a:p>
          <a:p>
            <a:pPr marL="285750" indent="-285750" defTabSz="457200">
              <a:buFont typeface="Wingdings" panose="05000000000000000000" pitchFamily="2" charset="2"/>
              <a:buChar char="§"/>
            </a:pPr>
            <a:endParaRPr lang="en-IN" dirty="0">
              <a:solidFill>
                <a:prstClr val="black"/>
              </a:solidFill>
            </a:endParaRPr>
          </a:p>
        </p:txBody>
      </p:sp>
      <p:pic>
        <p:nvPicPr>
          <p:cNvPr id="11" name="Picture 4">
            <a:extLst>
              <a:ext uri="{FF2B5EF4-FFF2-40B4-BE49-F238E27FC236}">
                <a16:creationId xmlns="" xmlns:a16="http://schemas.microsoft.com/office/drawing/2014/main" id="{6EED5612-85B0-47DE-84FF-2F944A89A7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05" t="26063" r="8758" b="21060"/>
          <a:stretch/>
        </p:blipFill>
        <p:spPr bwMode="auto">
          <a:xfrm>
            <a:off x="6159973" y="2447440"/>
            <a:ext cx="5279721" cy="317758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 xmlns:a16="http://schemas.microsoft.com/office/drawing/2014/main" id="{0711380B-0C19-4DFA-816C-056C347C1E15}"/>
              </a:ext>
            </a:extLst>
          </p:cNvPr>
          <p:cNvSpPr/>
          <p:nvPr/>
        </p:nvSpPr>
        <p:spPr>
          <a:xfrm>
            <a:off x="6096000" y="1523059"/>
            <a:ext cx="5193827" cy="576263"/>
          </a:xfrm>
          <a:prstGeom prst="rect">
            <a:avLst/>
          </a:prstGeom>
          <a:solidFill>
            <a:srgbClr val="00335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IN" dirty="0" err="1" smtClean="0">
                <a:solidFill>
                  <a:srgbClr val="FFFFFF"/>
                </a:solidFill>
                <a:latin typeface="Consolas" panose="020B0609020204030204" pitchFamily="49" charset="0"/>
              </a:rPr>
              <a:t>My_set</a:t>
            </a:r>
            <a:r>
              <a:rPr lang="en-IN" dirty="0" smtClean="0">
                <a:solidFill>
                  <a:srgbClr val="FFFFFF"/>
                </a:solidFill>
                <a:latin typeface="Consolas" panose="020B0609020204030204" pitchFamily="49" charset="0"/>
              </a:rPr>
              <a:t> </a:t>
            </a:r>
            <a:r>
              <a:rPr lang="en-IN" dirty="0">
                <a:solidFill>
                  <a:srgbClr val="FFFFFF"/>
                </a:solidFill>
                <a:latin typeface="Consolas" panose="020B0609020204030204" pitchFamily="49" charset="0"/>
              </a:rPr>
              <a:t>= {“Hack", “Club", “SIGCE”}</a:t>
            </a:r>
            <a:endParaRPr lang="en-IN" dirty="0">
              <a:solidFill>
                <a:srgbClr val="FFFFFF"/>
              </a:solidFill>
            </a:endParaRPr>
          </a:p>
        </p:txBody>
      </p:sp>
    </p:spTree>
    <p:extLst>
      <p:ext uri="{BB962C8B-B14F-4D97-AF65-F5344CB8AC3E}">
        <p14:creationId xmlns:p14="http://schemas.microsoft.com/office/powerpoint/2010/main" val="35914189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BE5BF-9922-45FB-8F3F-4446D40A051B}"/>
              </a:ext>
            </a:extLst>
          </p:cNvPr>
          <p:cNvSpPr>
            <a:spLocks noGrp="1"/>
          </p:cNvSpPr>
          <p:nvPr>
            <p:ph type="ctrTitle"/>
          </p:nvPr>
        </p:nvSpPr>
        <p:spPr/>
        <p:txBody>
          <a:bodyPr/>
          <a:lstStyle/>
          <a:p>
            <a:r>
              <a:rPr lang="en-US" dirty="0"/>
              <a:t>Thank You </a:t>
            </a:r>
            <a:endParaRPr lang="en-GB" dirty="0"/>
          </a:p>
        </p:txBody>
      </p:sp>
    </p:spTree>
    <p:extLst>
      <p:ext uri="{BB962C8B-B14F-4D97-AF65-F5344CB8AC3E}">
        <p14:creationId xmlns:p14="http://schemas.microsoft.com/office/powerpoint/2010/main" val="44069682"/>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 xmlns:a16="http://schemas.microsoft.com/office/drawing/2014/main" id="{11564CA4-59C9-4DAC-950E-61D1FA27870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087220" y="0"/>
            <a:ext cx="6104779" cy="6857999"/>
          </a:xfrm>
          <a:prstGeom prst="rect">
            <a:avLst/>
          </a:prstGeom>
          <a:blipFill dpi="0" rotWithShape="1">
            <a:blip r:embed="rId3">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5F3F6C66-D6D7-4A72-9928-967AEA400766}"/>
              </a:ext>
            </a:extLst>
          </p:cNvPr>
          <p:cNvSpPr>
            <a:spLocks noGrp="1"/>
          </p:cNvSpPr>
          <p:nvPr>
            <p:ph type="title"/>
          </p:nvPr>
        </p:nvSpPr>
        <p:spPr>
          <a:xfrm>
            <a:off x="6400800" y="484632"/>
            <a:ext cx="5299586" cy="1609344"/>
          </a:xfrm>
          <a:ln>
            <a:noFill/>
          </a:ln>
        </p:spPr>
        <p:txBody>
          <a:bodyPr>
            <a:normAutofit/>
          </a:bodyPr>
          <a:lstStyle/>
          <a:p>
            <a:r>
              <a:rPr lang="en-US" sz="4000" dirty="0" smtClean="0">
                <a:solidFill>
                  <a:srgbClr val="0C4360"/>
                </a:solidFill>
              </a:rPr>
              <a:t>Roadmap</a:t>
            </a:r>
            <a:endParaRPr lang="en-US" sz="4000" dirty="0">
              <a:solidFill>
                <a:srgbClr val="0C4360"/>
              </a:solidFill>
            </a:endParaRPr>
          </a:p>
        </p:txBody>
      </p:sp>
      <p:grpSp>
        <p:nvGrpSpPr>
          <p:cNvPr id="83" name="Group 82">
            <a:extLst>
              <a:ext uri="{FF2B5EF4-FFF2-40B4-BE49-F238E27FC236}">
                <a16:creationId xmlns="" xmlns:a16="http://schemas.microsoft.com/office/drawing/2014/main" id="{E74380E0-C298-4F18-9189-C236E8B829D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401725" y="6229681"/>
            <a:ext cx="457200" cy="457200"/>
            <a:chOff x="11361456" y="6195813"/>
            <a:chExt cx="548640" cy="548640"/>
          </a:xfrm>
        </p:grpSpPr>
        <p:sp>
          <p:nvSpPr>
            <p:cNvPr id="84" name="Oval 83">
              <a:extLst>
                <a:ext uri="{FF2B5EF4-FFF2-40B4-BE49-F238E27FC236}">
                  <a16:creationId xmlns="" xmlns:a16="http://schemas.microsoft.com/office/drawing/2014/main" id="{979684C7-75DC-42F1-850A-E9C49ECA739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85" name="Oval 84">
              <a:extLst>
                <a:ext uri="{FF2B5EF4-FFF2-40B4-BE49-F238E27FC236}">
                  <a16:creationId xmlns="" xmlns:a16="http://schemas.microsoft.com/office/drawing/2014/main" id="{4130853F-4D98-4539-8461-9F202836756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Slide Number Placeholder 2">
            <a:extLst>
              <a:ext uri="{FF2B5EF4-FFF2-40B4-BE49-F238E27FC236}">
                <a16:creationId xmlns="" xmlns:a16="http://schemas.microsoft.com/office/drawing/2014/main" id="{FA2AE3EF-C217-7B49-BEE6-967B63E1ED9A}"/>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4</a:t>
            </a:fld>
            <a:endParaRPr lang="en-US" dirty="0"/>
          </a:p>
        </p:txBody>
      </p:sp>
      <p:sp>
        <p:nvSpPr>
          <p:cNvPr id="8" name="Rectangle 7"/>
          <p:cNvSpPr/>
          <p:nvPr/>
        </p:nvSpPr>
        <p:spPr>
          <a:xfrm>
            <a:off x="6400799" y="2121408"/>
            <a:ext cx="5299585" cy="4050792"/>
          </a:xfrm>
          <a:prstGeom prst="rect">
            <a:avLst/>
          </a:prstGeom>
          <a:noFill/>
        </p:spPr>
      </p:sp>
      <p:sp>
        <p:nvSpPr>
          <p:cNvPr id="9" name="Rounded Rectangle 8"/>
          <p:cNvSpPr/>
          <p:nvPr/>
        </p:nvSpPr>
        <p:spPr>
          <a:xfrm>
            <a:off x="6400799" y="2121902"/>
            <a:ext cx="5299585" cy="1157086"/>
          </a:xfrm>
          <a:prstGeom prst="roundRect">
            <a:avLst>
              <a:gd name="adj" fmla="val 1000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13" name="Freeform 12"/>
          <p:cNvSpPr/>
          <p:nvPr/>
        </p:nvSpPr>
        <p:spPr>
          <a:xfrm>
            <a:off x="6400800" y="2121902"/>
            <a:ext cx="5299584" cy="1157086"/>
          </a:xfrm>
          <a:custGeom>
            <a:avLst/>
            <a:gdLst>
              <a:gd name="connsiteX0" fmla="*/ 0 w 3963149"/>
              <a:gd name="connsiteY0" fmla="*/ 0 h 1157086"/>
              <a:gd name="connsiteX1" fmla="*/ 3963149 w 3963149"/>
              <a:gd name="connsiteY1" fmla="*/ 0 h 1157086"/>
              <a:gd name="connsiteX2" fmla="*/ 3963149 w 3963149"/>
              <a:gd name="connsiteY2" fmla="*/ 1157086 h 1157086"/>
              <a:gd name="connsiteX3" fmla="*/ 0 w 3963149"/>
              <a:gd name="connsiteY3" fmla="*/ 1157086 h 1157086"/>
              <a:gd name="connsiteX4" fmla="*/ 0 w 3963149"/>
              <a:gd name="connsiteY4" fmla="*/ 0 h 115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3149" h="1157086">
                <a:moveTo>
                  <a:pt x="0" y="0"/>
                </a:moveTo>
                <a:lnTo>
                  <a:pt x="3963149" y="0"/>
                </a:lnTo>
                <a:lnTo>
                  <a:pt x="3963149" y="1157086"/>
                </a:lnTo>
                <a:lnTo>
                  <a:pt x="0" y="11570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2458" tIns="122458" rIns="122458" bIns="122458" numCol="1" spcCol="1270" anchor="ctr" anchorCtr="0">
            <a:noAutofit/>
          </a:bodyPr>
          <a:lstStyle/>
          <a:p>
            <a:pPr lvl="0" algn="l" defTabSz="1111250">
              <a:lnSpc>
                <a:spcPct val="100000"/>
              </a:lnSpc>
              <a:spcBef>
                <a:spcPct val="0"/>
              </a:spcBef>
              <a:spcAft>
                <a:spcPct val="35000"/>
              </a:spcAft>
            </a:pPr>
            <a:r>
              <a:rPr lang="en-US" sz="2500" kern="1200" dirty="0" smtClean="0"/>
              <a:t>Day 4</a:t>
            </a:r>
            <a:endParaRPr lang="en-US" sz="2500" kern="1200" dirty="0"/>
          </a:p>
        </p:txBody>
      </p:sp>
      <p:sp>
        <p:nvSpPr>
          <p:cNvPr id="15" name="Rounded Rectangle 14"/>
          <p:cNvSpPr/>
          <p:nvPr/>
        </p:nvSpPr>
        <p:spPr>
          <a:xfrm>
            <a:off x="6400798" y="3594702"/>
            <a:ext cx="5299585" cy="1157086"/>
          </a:xfrm>
          <a:prstGeom prst="roundRect">
            <a:avLst>
              <a:gd name="adj" fmla="val 10000"/>
            </a:avLst>
          </a:prstGeom>
        </p:spPr>
        <p:style>
          <a:lnRef idx="0">
            <a:schemeClr val="lt1">
              <a:alpha val="0"/>
              <a:hueOff val="0"/>
              <a:satOff val="0"/>
              <a:lumOff val="0"/>
              <a:alphaOff val="0"/>
            </a:schemeClr>
          </a:lnRef>
          <a:fillRef idx="1">
            <a:schemeClr val="accent5">
              <a:hueOff val="-5399500"/>
              <a:satOff val="5955"/>
              <a:lumOff val="18529"/>
              <a:alphaOff val="0"/>
            </a:schemeClr>
          </a:fillRef>
          <a:effectRef idx="0">
            <a:schemeClr val="accent5">
              <a:hueOff val="-5399500"/>
              <a:satOff val="5955"/>
              <a:lumOff val="18529"/>
              <a:alphaOff val="0"/>
            </a:schemeClr>
          </a:effectRef>
          <a:fontRef idx="minor"/>
        </p:style>
      </p:sp>
      <p:sp>
        <p:nvSpPr>
          <p:cNvPr id="17" name="Freeform 16"/>
          <p:cNvSpPr/>
          <p:nvPr/>
        </p:nvSpPr>
        <p:spPr>
          <a:xfrm>
            <a:off x="6400798" y="3568260"/>
            <a:ext cx="5299585" cy="1157086"/>
          </a:xfrm>
          <a:custGeom>
            <a:avLst/>
            <a:gdLst>
              <a:gd name="connsiteX0" fmla="*/ 0 w 3963149"/>
              <a:gd name="connsiteY0" fmla="*/ 0 h 1157086"/>
              <a:gd name="connsiteX1" fmla="*/ 3963149 w 3963149"/>
              <a:gd name="connsiteY1" fmla="*/ 0 h 1157086"/>
              <a:gd name="connsiteX2" fmla="*/ 3963149 w 3963149"/>
              <a:gd name="connsiteY2" fmla="*/ 1157086 h 1157086"/>
              <a:gd name="connsiteX3" fmla="*/ 0 w 3963149"/>
              <a:gd name="connsiteY3" fmla="*/ 1157086 h 1157086"/>
              <a:gd name="connsiteX4" fmla="*/ 0 w 3963149"/>
              <a:gd name="connsiteY4" fmla="*/ 0 h 115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3149" h="1157086">
                <a:moveTo>
                  <a:pt x="0" y="0"/>
                </a:moveTo>
                <a:lnTo>
                  <a:pt x="3963149" y="0"/>
                </a:lnTo>
                <a:lnTo>
                  <a:pt x="3963149" y="1157086"/>
                </a:lnTo>
                <a:lnTo>
                  <a:pt x="0" y="11570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2458" tIns="122458" rIns="122458" bIns="122458" numCol="1" spcCol="1270" anchor="ctr" anchorCtr="0">
            <a:noAutofit/>
          </a:bodyPr>
          <a:lstStyle/>
          <a:p>
            <a:pPr lvl="0" algn="l" defTabSz="1111250">
              <a:lnSpc>
                <a:spcPct val="100000"/>
              </a:lnSpc>
              <a:spcBef>
                <a:spcPct val="0"/>
              </a:spcBef>
              <a:spcAft>
                <a:spcPct val="35000"/>
              </a:spcAft>
            </a:pPr>
            <a:r>
              <a:rPr lang="en-US" sz="2500" kern="1200" dirty="0" smtClean="0"/>
              <a:t>Day 5</a:t>
            </a:r>
            <a:endParaRPr lang="en-US" sz="2500" kern="1200" dirty="0"/>
          </a:p>
        </p:txBody>
      </p:sp>
      <p:sp>
        <p:nvSpPr>
          <p:cNvPr id="18" name="Rounded Rectangle 17"/>
          <p:cNvSpPr/>
          <p:nvPr/>
        </p:nvSpPr>
        <p:spPr>
          <a:xfrm>
            <a:off x="6400799" y="5014618"/>
            <a:ext cx="5299585" cy="1157086"/>
          </a:xfrm>
          <a:prstGeom prst="roundRect">
            <a:avLst>
              <a:gd name="adj" fmla="val 10000"/>
            </a:avLst>
          </a:prstGeom>
        </p:spPr>
        <p:style>
          <a:lnRef idx="0">
            <a:schemeClr val="lt1">
              <a:alpha val="0"/>
              <a:hueOff val="0"/>
              <a:satOff val="0"/>
              <a:lumOff val="0"/>
              <a:alphaOff val="0"/>
            </a:schemeClr>
          </a:lnRef>
          <a:fillRef idx="1">
            <a:schemeClr val="accent5">
              <a:hueOff val="-10798999"/>
              <a:satOff val="11910"/>
              <a:lumOff val="37057"/>
              <a:alphaOff val="0"/>
            </a:schemeClr>
          </a:fillRef>
          <a:effectRef idx="0">
            <a:schemeClr val="accent5">
              <a:hueOff val="-10798999"/>
              <a:satOff val="11910"/>
              <a:lumOff val="37057"/>
              <a:alphaOff val="0"/>
            </a:schemeClr>
          </a:effectRef>
          <a:fontRef idx="minor"/>
        </p:style>
      </p:sp>
      <p:sp>
        <p:nvSpPr>
          <p:cNvPr id="20" name="Freeform 19"/>
          <p:cNvSpPr/>
          <p:nvPr/>
        </p:nvSpPr>
        <p:spPr>
          <a:xfrm>
            <a:off x="6400798" y="5014618"/>
            <a:ext cx="5299585" cy="1157086"/>
          </a:xfrm>
          <a:custGeom>
            <a:avLst/>
            <a:gdLst>
              <a:gd name="connsiteX0" fmla="*/ 0 w 3963149"/>
              <a:gd name="connsiteY0" fmla="*/ 0 h 1157086"/>
              <a:gd name="connsiteX1" fmla="*/ 3963149 w 3963149"/>
              <a:gd name="connsiteY1" fmla="*/ 0 h 1157086"/>
              <a:gd name="connsiteX2" fmla="*/ 3963149 w 3963149"/>
              <a:gd name="connsiteY2" fmla="*/ 1157086 h 1157086"/>
              <a:gd name="connsiteX3" fmla="*/ 0 w 3963149"/>
              <a:gd name="connsiteY3" fmla="*/ 1157086 h 1157086"/>
              <a:gd name="connsiteX4" fmla="*/ 0 w 3963149"/>
              <a:gd name="connsiteY4" fmla="*/ 0 h 115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3149" h="1157086">
                <a:moveTo>
                  <a:pt x="0" y="0"/>
                </a:moveTo>
                <a:lnTo>
                  <a:pt x="3963149" y="0"/>
                </a:lnTo>
                <a:lnTo>
                  <a:pt x="3963149" y="1157086"/>
                </a:lnTo>
                <a:lnTo>
                  <a:pt x="0" y="11570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2458" tIns="122458" rIns="122458" bIns="122458" numCol="1" spcCol="1270" anchor="ctr" anchorCtr="0">
            <a:noAutofit/>
          </a:bodyPr>
          <a:lstStyle/>
          <a:p>
            <a:pPr lvl="0" algn="l" defTabSz="1111250">
              <a:lnSpc>
                <a:spcPct val="100000"/>
              </a:lnSpc>
              <a:spcBef>
                <a:spcPct val="0"/>
              </a:spcBef>
              <a:spcAft>
                <a:spcPct val="35000"/>
              </a:spcAft>
            </a:pPr>
            <a:r>
              <a:rPr lang="en-US" sz="2500" kern="1200" dirty="0" smtClean="0"/>
              <a:t>Day 6</a:t>
            </a:r>
            <a:endParaRPr lang="en-US" sz="2500" kern="1200" dirty="0"/>
          </a:p>
        </p:txBody>
      </p:sp>
      <p:pic>
        <p:nvPicPr>
          <p:cNvPr id="6" name="Picture 5"/>
          <p:cNvPicPr>
            <a:picLocks noChangeAspect="1"/>
          </p:cNvPicPr>
          <p:nvPr/>
        </p:nvPicPr>
        <p:blipFill>
          <a:blip r:embed="rId5">
            <a:lum bright="-5000"/>
          </a:blip>
          <a:stretch>
            <a:fillRect/>
          </a:stretch>
        </p:blipFill>
        <p:spPr>
          <a:xfrm>
            <a:off x="0" y="1391380"/>
            <a:ext cx="6087220" cy="4866109"/>
          </a:xfrm>
          <a:prstGeom prst="rect">
            <a:avLst/>
          </a:prstGeom>
          <a:ln>
            <a:noFill/>
          </a:ln>
          <a:effectLst>
            <a:softEdge rad="112500"/>
          </a:effectLst>
        </p:spPr>
      </p:pic>
      <p:cxnSp>
        <p:nvCxnSpPr>
          <p:cNvPr id="22" name="Straight Connector 21"/>
          <p:cNvCxnSpPr/>
          <p:nvPr/>
        </p:nvCxnSpPr>
        <p:spPr>
          <a:xfrm>
            <a:off x="7545859" y="2121408"/>
            <a:ext cx="8238" cy="11575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558757" y="3595198"/>
            <a:ext cx="8238" cy="11575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54638" y="5014122"/>
            <a:ext cx="8238" cy="11575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562876" y="2244090"/>
            <a:ext cx="3871783" cy="830997"/>
          </a:xfrm>
          <a:prstGeom prst="rect">
            <a:avLst/>
          </a:prstGeom>
          <a:noFill/>
        </p:spPr>
        <p:txBody>
          <a:bodyPr wrap="square" rtlCol="0">
            <a:spAutoFit/>
          </a:bodyPr>
          <a:lstStyle/>
          <a:p>
            <a:pPr marL="285750" indent="-285750">
              <a:buFont typeface="Courier New" panose="02070309020205020404" pitchFamily="49" charset="0"/>
              <a:buChar char="o"/>
            </a:pPr>
            <a:r>
              <a:rPr lang="en-US" sz="1600" dirty="0" smtClean="0">
                <a:solidFill>
                  <a:schemeClr val="bg1"/>
                </a:solidFill>
              </a:rPr>
              <a:t>Importing data set</a:t>
            </a:r>
          </a:p>
          <a:p>
            <a:pPr marL="285750" indent="-285750">
              <a:buFont typeface="Courier New" panose="02070309020205020404" pitchFamily="49" charset="0"/>
              <a:buChar char="o"/>
            </a:pPr>
            <a:r>
              <a:rPr lang="en-US" sz="1600" dirty="0">
                <a:solidFill>
                  <a:schemeClr val="bg1"/>
                </a:solidFill>
              </a:rPr>
              <a:t>Data </a:t>
            </a:r>
            <a:r>
              <a:rPr lang="en-US" sz="1600" dirty="0" smtClean="0">
                <a:solidFill>
                  <a:schemeClr val="bg1"/>
                </a:solidFill>
              </a:rPr>
              <a:t>cleaning</a:t>
            </a:r>
          </a:p>
          <a:p>
            <a:pPr marL="285750" indent="-285750">
              <a:buFont typeface="Courier New" panose="02070309020205020404" pitchFamily="49" charset="0"/>
              <a:buChar char="o"/>
            </a:pPr>
            <a:r>
              <a:rPr lang="en-US" sz="1600" dirty="0" smtClean="0">
                <a:solidFill>
                  <a:schemeClr val="bg1"/>
                </a:solidFill>
              </a:rPr>
              <a:t>Data </a:t>
            </a:r>
            <a:r>
              <a:rPr lang="en-US" sz="1600" dirty="0">
                <a:solidFill>
                  <a:schemeClr val="bg1"/>
                </a:solidFill>
              </a:rPr>
              <a:t>preprocessing</a:t>
            </a:r>
            <a:endParaRPr lang="en-IN" sz="1600" dirty="0">
              <a:solidFill>
                <a:schemeClr val="bg1"/>
              </a:solidFill>
            </a:endParaRPr>
          </a:p>
        </p:txBody>
      </p:sp>
      <p:sp>
        <p:nvSpPr>
          <p:cNvPr id="34" name="TextBox 33"/>
          <p:cNvSpPr txBox="1"/>
          <p:nvPr/>
        </p:nvSpPr>
        <p:spPr>
          <a:xfrm>
            <a:off x="7562876" y="3641711"/>
            <a:ext cx="3871783" cy="1323439"/>
          </a:xfrm>
          <a:prstGeom prst="rect">
            <a:avLst/>
          </a:prstGeom>
          <a:noFill/>
        </p:spPr>
        <p:txBody>
          <a:bodyPr wrap="square" rtlCol="0">
            <a:spAutoFit/>
          </a:bodyPr>
          <a:lstStyle/>
          <a:p>
            <a:pPr marL="285750" indent="-285750">
              <a:buFont typeface="Courier New" panose="02070309020205020404" pitchFamily="49" charset="0"/>
              <a:buChar char="o"/>
            </a:pPr>
            <a:r>
              <a:rPr lang="en-US" sz="1600" dirty="0" smtClean="0">
                <a:solidFill>
                  <a:schemeClr val="bg1"/>
                </a:solidFill>
              </a:rPr>
              <a:t>ML Algorithms</a:t>
            </a:r>
            <a:endParaRPr lang="en-US" sz="1600" dirty="0" smtClean="0">
              <a:solidFill>
                <a:schemeClr val="bg1"/>
              </a:solidFill>
            </a:endParaRPr>
          </a:p>
          <a:p>
            <a:pPr marL="742950" lvl="1" indent="-285750">
              <a:buFont typeface="Wingdings" panose="05000000000000000000" pitchFamily="2" charset="2"/>
              <a:buChar char="ü"/>
            </a:pPr>
            <a:r>
              <a:rPr lang="en-US" sz="1600" dirty="0">
                <a:solidFill>
                  <a:schemeClr val="bg1"/>
                </a:solidFill>
              </a:rPr>
              <a:t>Naive </a:t>
            </a:r>
            <a:r>
              <a:rPr lang="en-US" sz="1600" dirty="0" smtClean="0">
                <a:solidFill>
                  <a:schemeClr val="bg1"/>
                </a:solidFill>
              </a:rPr>
              <a:t>Bayes</a:t>
            </a:r>
          </a:p>
          <a:p>
            <a:pPr marL="742950" lvl="1" indent="-285750">
              <a:buFont typeface="Wingdings" panose="05000000000000000000" pitchFamily="2" charset="2"/>
              <a:buChar char="ü"/>
            </a:pPr>
            <a:r>
              <a:rPr lang="en-US" sz="1600" dirty="0" smtClean="0">
                <a:solidFill>
                  <a:schemeClr val="bg1"/>
                </a:solidFill>
              </a:rPr>
              <a:t>K means Clustering</a:t>
            </a:r>
          </a:p>
          <a:p>
            <a:pPr marL="742950" lvl="1" indent="-285750">
              <a:buFont typeface="Wingdings" panose="05000000000000000000" pitchFamily="2" charset="2"/>
              <a:buChar char="ü"/>
            </a:pPr>
            <a:r>
              <a:rPr lang="en-US" sz="1600" dirty="0" smtClean="0">
                <a:solidFill>
                  <a:schemeClr val="bg1"/>
                </a:solidFill>
              </a:rPr>
              <a:t>Linear </a:t>
            </a:r>
            <a:r>
              <a:rPr lang="en-US" sz="1600" dirty="0">
                <a:solidFill>
                  <a:schemeClr val="bg1"/>
                </a:solidFill>
              </a:rPr>
              <a:t>regression</a:t>
            </a:r>
          </a:p>
          <a:p>
            <a:pPr marL="285750" indent="-285750">
              <a:buFont typeface="Courier New" panose="02070309020205020404" pitchFamily="49" charset="0"/>
              <a:buChar char="o"/>
            </a:pPr>
            <a:endParaRPr lang="en-IN" sz="1600" dirty="0">
              <a:solidFill>
                <a:schemeClr val="bg1"/>
              </a:solidFill>
            </a:endParaRPr>
          </a:p>
        </p:txBody>
      </p:sp>
      <p:sp>
        <p:nvSpPr>
          <p:cNvPr id="35" name="TextBox 34"/>
          <p:cNvSpPr txBox="1"/>
          <p:nvPr/>
        </p:nvSpPr>
        <p:spPr>
          <a:xfrm>
            <a:off x="7695738" y="5374044"/>
            <a:ext cx="3871783" cy="338554"/>
          </a:xfrm>
          <a:prstGeom prst="rect">
            <a:avLst/>
          </a:prstGeom>
          <a:noFill/>
        </p:spPr>
        <p:txBody>
          <a:bodyPr wrap="square" rtlCol="0">
            <a:spAutoFit/>
          </a:bodyPr>
          <a:lstStyle/>
          <a:p>
            <a:pPr marL="285750" indent="-285750">
              <a:buFont typeface="Courier New" panose="02070309020205020404" pitchFamily="49" charset="0"/>
              <a:buChar char="o"/>
            </a:pPr>
            <a:r>
              <a:rPr lang="en-US" sz="1600" dirty="0" smtClean="0">
                <a:solidFill>
                  <a:schemeClr val="bg1"/>
                </a:solidFill>
              </a:rPr>
              <a:t>Hand on project session</a:t>
            </a:r>
            <a:endParaRPr lang="en-IN" sz="1600" dirty="0">
              <a:solidFill>
                <a:schemeClr val="bg1"/>
              </a:solidFill>
            </a:endParaRPr>
          </a:p>
        </p:txBody>
      </p:sp>
    </p:spTree>
    <p:extLst>
      <p:ext uri="{BB962C8B-B14F-4D97-AF65-F5344CB8AC3E}">
        <p14:creationId xmlns:p14="http://schemas.microsoft.com/office/powerpoint/2010/main" val="111167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down)">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wipe(down)">
                                      <p:cBhvr>
                                        <p:cTn id="27" dur="500"/>
                                        <p:tgtEl>
                                          <p:spTgt spid="1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down)">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down)">
                                      <p:cBhvr>
                                        <p:cTn id="42" dur="500"/>
                                        <p:tgtEl>
                                          <p:spTgt spid="20">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5">
                                            <p:txEl>
                                              <p:pRg st="0" end="0"/>
                                            </p:txEl>
                                          </p:spTgt>
                                        </p:tgtEl>
                                        <p:attrNameLst>
                                          <p:attrName>style.visibility</p:attrName>
                                        </p:attrNameLst>
                                      </p:cBhvr>
                                      <p:to>
                                        <p:strVal val="visible"/>
                                      </p:to>
                                    </p:set>
                                    <p:animEffect transition="in" filter="wipe(down)">
                                      <p:cBhvr>
                                        <p:cTn id="47"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3BD8413-C238-49D7-A4E1-E8FEF1811A0E}"/>
              </a:ext>
            </a:extLst>
          </p:cNvPr>
          <p:cNvSpPr>
            <a:spLocks noGrp="1"/>
          </p:cNvSpPr>
          <p:nvPr>
            <p:ph type="title"/>
          </p:nvPr>
        </p:nvSpPr>
        <p:spPr/>
        <p:txBody>
          <a:bodyPr/>
          <a:lstStyle/>
          <a:p>
            <a:r>
              <a:rPr lang="en-US" dirty="0" smtClean="0"/>
              <a:t>Introduction</a:t>
            </a:r>
            <a:endParaRPr lang="en-US" dirty="0"/>
          </a:p>
        </p:txBody>
      </p:sp>
      <p:sp>
        <p:nvSpPr>
          <p:cNvPr id="5" name="Text Placeholder 4">
            <a:extLst>
              <a:ext uri="{FF2B5EF4-FFF2-40B4-BE49-F238E27FC236}">
                <a16:creationId xmlns:a16="http://schemas.microsoft.com/office/drawing/2014/main" xmlns="" id="{0A95F4DE-39B7-4CE2-BC1E-8B8AE662A895}"/>
              </a:ext>
            </a:extLst>
          </p:cNvPr>
          <p:cNvSpPr>
            <a:spLocks noGrp="1"/>
          </p:cNvSpPr>
          <p:nvPr>
            <p:ph type="body" idx="1"/>
          </p:nvPr>
        </p:nvSpPr>
        <p:spPr/>
        <p:txBody>
          <a:bodyPr/>
          <a:lstStyle/>
          <a:p>
            <a:r>
              <a:rPr lang="en-US" dirty="0" smtClean="0"/>
              <a:t>Machine Learning</a:t>
            </a:r>
            <a:endParaRPr lang="en-US" dirty="0"/>
          </a:p>
        </p:txBody>
      </p:sp>
      <p:sp>
        <p:nvSpPr>
          <p:cNvPr id="2" name="Slide Number Placeholder 1">
            <a:extLst>
              <a:ext uri="{FF2B5EF4-FFF2-40B4-BE49-F238E27FC236}">
                <a16:creationId xmlns:a16="http://schemas.microsoft.com/office/drawing/2014/main" xmlns="" id="{0B24BF10-2B55-43AB-9F77-F1A1410384A9}"/>
              </a:ext>
            </a:extLst>
          </p:cNvPr>
          <p:cNvSpPr>
            <a:spLocks noGrp="1"/>
          </p:cNvSpPr>
          <p:nvPr>
            <p:ph type="sldNum" sz="quarter" idx="12"/>
          </p:nvPr>
        </p:nvSpPr>
        <p:spPr/>
        <p:txBody>
          <a:bodyPr/>
          <a:lstStyle/>
          <a:p>
            <a:fld id="{C263D6C4-4840-40CC-AC84-17E24B3B7BDE}" type="slidenum">
              <a:rPr lang="en-US" smtClean="0"/>
              <a:pPr/>
              <a:t>5</a:t>
            </a:fld>
            <a:endParaRPr lang="en-US" dirty="0"/>
          </a:p>
        </p:txBody>
      </p:sp>
    </p:spTree>
    <p:extLst>
      <p:ext uri="{BB962C8B-B14F-4D97-AF65-F5344CB8AC3E}">
        <p14:creationId xmlns:p14="http://schemas.microsoft.com/office/powerpoint/2010/main" val="2902794312"/>
      </p:ext>
    </p:extLst>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37">
            <a:extLst>
              <a:ext uri="{FF2B5EF4-FFF2-40B4-BE49-F238E27FC236}">
                <a16:creationId xmlns="" xmlns:a16="http://schemas.microsoft.com/office/drawing/2014/main" id="{F79FF99C-BAA9-404F-9C96-6DD456B4F79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799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39">
            <a:extLst>
              <a:ext uri="{FF2B5EF4-FFF2-40B4-BE49-F238E27FC236}">
                <a16:creationId xmlns="" xmlns:a16="http://schemas.microsoft.com/office/drawing/2014/main" id="{49C44AFD-C72D-4D9C-84C6-73E615CED88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24" y="0"/>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8" name="Group 41">
            <a:extLst>
              <a:ext uri="{FF2B5EF4-FFF2-40B4-BE49-F238E27FC236}">
                <a16:creationId xmlns="" xmlns:a16="http://schemas.microsoft.com/office/drawing/2014/main" id="{1D25B14F-36E0-41E8-956F-CABEF1ADD65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401725" y="6229681"/>
            <a:ext cx="457200" cy="457200"/>
            <a:chOff x="11361456" y="6195813"/>
            <a:chExt cx="548640" cy="548640"/>
          </a:xfrm>
        </p:grpSpPr>
        <p:sp>
          <p:nvSpPr>
            <p:cNvPr id="43" name="Oval 42">
              <a:extLst>
                <a:ext uri="{FF2B5EF4-FFF2-40B4-BE49-F238E27FC236}">
                  <a16:creationId xmlns="" xmlns:a16="http://schemas.microsoft.com/office/drawing/2014/main" id="{4AFB9EA5-DE4D-4E6B-A302-F55174E4B19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4" name="Oval 43">
              <a:extLst>
                <a:ext uri="{FF2B5EF4-FFF2-40B4-BE49-F238E27FC236}">
                  <a16:creationId xmlns="" xmlns:a16="http://schemas.microsoft.com/office/drawing/2014/main" id="{E44092F4-4D9B-4D0A-8832-C29E786F8F0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Slide Number Placeholder 2">
            <a:extLst>
              <a:ext uri="{FF2B5EF4-FFF2-40B4-BE49-F238E27FC236}">
                <a16:creationId xmlns="" xmlns:a16="http://schemas.microsoft.com/office/drawing/2014/main" id="{77FF10F5-F7BB-EA4C-BFFD-8D8D77D54FF1}"/>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6</a:t>
            </a:fld>
            <a:endParaRPr lang="en-US" dirty="0"/>
          </a:p>
        </p:txBody>
      </p:sp>
      <p:sp>
        <p:nvSpPr>
          <p:cNvPr id="4" name="Title 3"/>
          <p:cNvSpPr>
            <a:spLocks noGrp="1"/>
          </p:cNvSpPr>
          <p:nvPr>
            <p:ph type="title"/>
          </p:nvPr>
        </p:nvSpPr>
        <p:spPr/>
        <p:txBody>
          <a:bodyPr/>
          <a:lstStyle/>
          <a:p>
            <a:endParaRPr lang="en-IN" dirty="0"/>
          </a:p>
        </p:txBody>
      </p:sp>
      <p:pic>
        <p:nvPicPr>
          <p:cNvPr id="5" name="Picture 4"/>
          <p:cNvPicPr>
            <a:picLocks noChangeAspect="1"/>
          </p:cNvPicPr>
          <p:nvPr/>
        </p:nvPicPr>
        <p:blipFill>
          <a:blip r:embed="rId6"/>
          <a:stretch>
            <a:fillRect/>
          </a:stretch>
        </p:blipFill>
        <p:spPr>
          <a:xfrm>
            <a:off x="2066194" y="167357"/>
            <a:ext cx="8059611" cy="6523285"/>
          </a:xfrm>
          <a:prstGeom prst="rect">
            <a:avLst/>
          </a:prstGeom>
        </p:spPr>
      </p:pic>
    </p:spTree>
    <p:extLst>
      <p:ext uri="{BB962C8B-B14F-4D97-AF65-F5344CB8AC3E}">
        <p14:creationId xmlns:p14="http://schemas.microsoft.com/office/powerpoint/2010/main" val="2631244382"/>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A4CD37D6-FE32-48E3-A3AD-F07BE6A19FA1}"/>
              </a:ext>
            </a:extLst>
          </p:cNvPr>
          <p:cNvSpPr>
            <a:spLocks noGrp="1"/>
          </p:cNvSpPr>
          <p:nvPr>
            <p:ph type="title"/>
          </p:nvPr>
        </p:nvSpPr>
        <p:spPr>
          <a:xfrm>
            <a:off x="533399" y="3200400"/>
            <a:ext cx="7551057" cy="2859313"/>
          </a:xfrm>
        </p:spPr>
        <p:txBody>
          <a:bodyPr/>
          <a:lstStyle/>
          <a:p>
            <a:r>
              <a:rPr lang="en-US" dirty="0"/>
              <a:t>Machine learning is the practice of programming computers to learn from </a:t>
            </a:r>
            <a:r>
              <a:rPr lang="en-US" dirty="0" smtClean="0"/>
              <a:t>data” </a:t>
            </a:r>
            <a:br>
              <a:rPr lang="en-US" dirty="0" smtClean="0"/>
            </a:br>
            <a:r>
              <a:rPr lang="en-US" dirty="0"/>
              <a:t/>
            </a:r>
            <a:br>
              <a:rPr lang="en-US" dirty="0"/>
            </a:br>
            <a:r>
              <a:rPr lang="en-US" sz="2400" dirty="0"/>
              <a:t>- Rudolph Russell</a:t>
            </a:r>
            <a:endParaRPr lang="en-US" dirty="0"/>
          </a:p>
        </p:txBody>
      </p:sp>
      <p:sp>
        <p:nvSpPr>
          <p:cNvPr id="2" name="Slide Number Placeholder 1">
            <a:extLst>
              <a:ext uri="{FF2B5EF4-FFF2-40B4-BE49-F238E27FC236}">
                <a16:creationId xmlns:a16="http://schemas.microsoft.com/office/drawing/2014/main" xmlns="" id="{8EDC7217-2779-44E0-9E6D-3B3879516A1D}"/>
              </a:ext>
            </a:extLst>
          </p:cNvPr>
          <p:cNvSpPr>
            <a:spLocks noGrp="1"/>
          </p:cNvSpPr>
          <p:nvPr>
            <p:ph type="sldNum" sz="quarter" idx="12"/>
          </p:nvPr>
        </p:nvSpPr>
        <p:spPr/>
        <p:txBody>
          <a:bodyPr/>
          <a:lstStyle/>
          <a:p>
            <a:fld id="{C263D6C4-4840-40CC-AC84-17E24B3B7BDE}" type="slidenum">
              <a:rPr lang="en-US" smtClean="0"/>
              <a:pPr/>
              <a:t>7</a:t>
            </a:fld>
            <a:endParaRPr lang="en-US" dirty="0"/>
          </a:p>
        </p:txBody>
      </p:sp>
      <p:pic>
        <p:nvPicPr>
          <p:cNvPr id="3" name="Picture 2"/>
          <p:cNvPicPr>
            <a:picLocks noChangeAspect="1"/>
          </p:cNvPicPr>
          <p:nvPr/>
        </p:nvPicPr>
        <p:blipFill>
          <a:blip r:embed="rId2"/>
          <a:stretch>
            <a:fillRect/>
          </a:stretch>
        </p:blipFill>
        <p:spPr>
          <a:xfrm>
            <a:off x="8287656" y="1172764"/>
            <a:ext cx="3059794" cy="42002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141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37">
            <a:extLst>
              <a:ext uri="{FF2B5EF4-FFF2-40B4-BE49-F238E27FC236}">
                <a16:creationId xmlns="" xmlns:a16="http://schemas.microsoft.com/office/drawing/2014/main" id="{F79FF99C-BAA9-404F-9C96-6DD456B4F79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799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39">
            <a:extLst>
              <a:ext uri="{FF2B5EF4-FFF2-40B4-BE49-F238E27FC236}">
                <a16:creationId xmlns="" xmlns:a16="http://schemas.microsoft.com/office/drawing/2014/main" id="{49C44AFD-C72D-4D9C-84C6-73E615CED88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24" y="0"/>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23F6D5E8-15CF-4755-910B-1B5A1E777357}"/>
              </a:ext>
            </a:extLst>
          </p:cNvPr>
          <p:cNvSpPr>
            <a:spLocks noGrp="1"/>
          </p:cNvSpPr>
          <p:nvPr>
            <p:ph type="title"/>
          </p:nvPr>
        </p:nvSpPr>
        <p:spPr>
          <a:xfrm>
            <a:off x="841248" y="492480"/>
            <a:ext cx="10058400" cy="1609344"/>
          </a:xfrm>
        </p:spPr>
        <p:txBody>
          <a:bodyPr anchor="ctr">
            <a:normAutofit/>
          </a:bodyPr>
          <a:lstStyle/>
          <a:p>
            <a:r>
              <a:rPr lang="en-US" sz="4000" dirty="0" smtClean="0"/>
              <a:t>Overview</a:t>
            </a:r>
            <a:endParaRPr lang="en-US" sz="4000" dirty="0"/>
          </a:p>
        </p:txBody>
      </p:sp>
      <p:grpSp>
        <p:nvGrpSpPr>
          <p:cNvPr id="48" name="Group 41">
            <a:extLst>
              <a:ext uri="{FF2B5EF4-FFF2-40B4-BE49-F238E27FC236}">
                <a16:creationId xmlns="" xmlns:a16="http://schemas.microsoft.com/office/drawing/2014/main" id="{1D25B14F-36E0-41E8-956F-CABEF1ADD65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401725" y="6229681"/>
            <a:ext cx="457200" cy="457200"/>
            <a:chOff x="11361456" y="6195813"/>
            <a:chExt cx="548640" cy="548640"/>
          </a:xfrm>
        </p:grpSpPr>
        <p:sp>
          <p:nvSpPr>
            <p:cNvPr id="43" name="Oval 42">
              <a:extLst>
                <a:ext uri="{FF2B5EF4-FFF2-40B4-BE49-F238E27FC236}">
                  <a16:creationId xmlns="" xmlns:a16="http://schemas.microsoft.com/office/drawing/2014/main" id="{4AFB9EA5-DE4D-4E6B-A302-F55174E4B19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4" name="Oval 43">
              <a:extLst>
                <a:ext uri="{FF2B5EF4-FFF2-40B4-BE49-F238E27FC236}">
                  <a16:creationId xmlns="" xmlns:a16="http://schemas.microsoft.com/office/drawing/2014/main" id="{E44092F4-4D9B-4D0A-8832-C29E786F8F0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Slide Number Placeholder 2">
            <a:extLst>
              <a:ext uri="{FF2B5EF4-FFF2-40B4-BE49-F238E27FC236}">
                <a16:creationId xmlns="" xmlns:a16="http://schemas.microsoft.com/office/drawing/2014/main" id="{77FF10F5-F7BB-EA4C-BFFD-8D8D77D54FF1}"/>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8</a:t>
            </a:fld>
            <a:endParaRPr lang="en-US" dirty="0"/>
          </a:p>
        </p:txBody>
      </p:sp>
      <p:sp>
        <p:nvSpPr>
          <p:cNvPr id="7" name="Round Diagonal Corner Rectangle 6"/>
          <p:cNvSpPr/>
          <p:nvPr/>
        </p:nvSpPr>
        <p:spPr>
          <a:xfrm>
            <a:off x="3382247" y="2594303"/>
            <a:ext cx="1818562" cy="1818562"/>
          </a:xfrm>
          <a:prstGeom prst="round2DiagRect">
            <a:avLst>
              <a:gd name="adj1" fmla="val 29727"/>
              <a:gd name="adj2" fmla="val 0"/>
            </a:avLst>
          </a:prstGeom>
        </p:spPr>
        <p:style>
          <a:lnRef idx="0">
            <a:schemeClr val="accent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0" name="Freeform 9"/>
          <p:cNvSpPr/>
          <p:nvPr/>
        </p:nvSpPr>
        <p:spPr>
          <a:xfrm>
            <a:off x="2800903" y="4915432"/>
            <a:ext cx="2981250" cy="720000"/>
          </a:xfrm>
          <a:custGeom>
            <a:avLst/>
            <a:gdLst>
              <a:gd name="connsiteX0" fmla="*/ 0 w 2981250"/>
              <a:gd name="connsiteY0" fmla="*/ 0 h 720000"/>
              <a:gd name="connsiteX1" fmla="*/ 2981250 w 2981250"/>
              <a:gd name="connsiteY1" fmla="*/ 0 h 720000"/>
              <a:gd name="connsiteX2" fmla="*/ 2981250 w 2981250"/>
              <a:gd name="connsiteY2" fmla="*/ 720000 h 720000"/>
              <a:gd name="connsiteX3" fmla="*/ 0 w 2981250"/>
              <a:gd name="connsiteY3" fmla="*/ 720000 h 720000"/>
              <a:gd name="connsiteX4" fmla="*/ 0 w 2981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250" h="720000">
                <a:moveTo>
                  <a:pt x="0" y="0"/>
                </a:moveTo>
                <a:lnTo>
                  <a:pt x="2981250" y="0"/>
                </a:lnTo>
                <a:lnTo>
                  <a:pt x="2981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ctr" defTabSz="1778000">
              <a:lnSpc>
                <a:spcPct val="100000"/>
              </a:lnSpc>
              <a:spcBef>
                <a:spcPct val="0"/>
              </a:spcBef>
              <a:spcAft>
                <a:spcPct val="35000"/>
              </a:spcAft>
              <a:defRPr cap="all"/>
            </a:pPr>
            <a:r>
              <a:rPr lang="en-US" sz="4000" kern="1200" dirty="0" smtClean="0">
                <a:solidFill>
                  <a:schemeClr val="bg1"/>
                </a:solidFill>
              </a:rPr>
              <a:t>Data</a:t>
            </a:r>
            <a:endParaRPr lang="en-US" sz="4000" kern="1200" dirty="0">
              <a:solidFill>
                <a:schemeClr val="bg1"/>
              </a:solidFill>
            </a:endParaRPr>
          </a:p>
        </p:txBody>
      </p:sp>
      <p:sp>
        <p:nvSpPr>
          <p:cNvPr id="11" name="Round Diagonal Corner Rectangle 10"/>
          <p:cNvSpPr/>
          <p:nvPr/>
        </p:nvSpPr>
        <p:spPr>
          <a:xfrm>
            <a:off x="6885216" y="2594303"/>
            <a:ext cx="1818562" cy="1818562"/>
          </a:xfrm>
          <a:prstGeom prst="round2DiagRect">
            <a:avLst>
              <a:gd name="adj1" fmla="val 29727"/>
              <a:gd name="adj2" fmla="val 0"/>
            </a:avLst>
          </a:prstGeom>
          <a:solidFill>
            <a:srgbClr val="FFFFFF"/>
          </a:solidFill>
        </p:spPr>
        <p:style>
          <a:lnRef idx="0">
            <a:schemeClr val="accent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3" name="Freeform 12"/>
          <p:cNvSpPr/>
          <p:nvPr/>
        </p:nvSpPr>
        <p:spPr>
          <a:xfrm>
            <a:off x="6260133" y="4915432"/>
            <a:ext cx="3068728" cy="720000"/>
          </a:xfrm>
          <a:custGeom>
            <a:avLst/>
            <a:gdLst>
              <a:gd name="connsiteX0" fmla="*/ 0 w 2981250"/>
              <a:gd name="connsiteY0" fmla="*/ 0 h 720000"/>
              <a:gd name="connsiteX1" fmla="*/ 2981250 w 2981250"/>
              <a:gd name="connsiteY1" fmla="*/ 0 h 720000"/>
              <a:gd name="connsiteX2" fmla="*/ 2981250 w 2981250"/>
              <a:gd name="connsiteY2" fmla="*/ 720000 h 720000"/>
              <a:gd name="connsiteX3" fmla="*/ 0 w 2981250"/>
              <a:gd name="connsiteY3" fmla="*/ 720000 h 720000"/>
              <a:gd name="connsiteX4" fmla="*/ 0 w 2981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250" h="720000">
                <a:moveTo>
                  <a:pt x="0" y="0"/>
                </a:moveTo>
                <a:lnTo>
                  <a:pt x="2981250" y="0"/>
                </a:lnTo>
                <a:lnTo>
                  <a:pt x="2981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ctr" defTabSz="1778000">
              <a:lnSpc>
                <a:spcPct val="100000"/>
              </a:lnSpc>
              <a:spcBef>
                <a:spcPct val="0"/>
              </a:spcBef>
              <a:spcAft>
                <a:spcPct val="35000"/>
              </a:spcAft>
              <a:defRPr cap="all"/>
            </a:pPr>
            <a:r>
              <a:rPr lang="en-US" sz="4000" kern="1200" dirty="0" smtClean="0">
                <a:solidFill>
                  <a:schemeClr val="bg1"/>
                </a:solidFill>
              </a:rPr>
              <a:t>algorithm</a:t>
            </a:r>
            <a:endParaRPr lang="en-US" sz="4000" kern="1200" dirty="0">
              <a:solidFill>
                <a:schemeClr val="bg1"/>
              </a:solidFill>
            </a:endParaRPr>
          </a:p>
        </p:txBody>
      </p:sp>
      <p:pic>
        <p:nvPicPr>
          <p:cNvPr id="20" name="Picture 19"/>
          <p:cNvPicPr>
            <a:picLocks noChangeAspect="1"/>
          </p:cNvPicPr>
          <p:nvPr/>
        </p:nvPicPr>
        <p:blipFill rotWithShape="1">
          <a:blip r:embed="rId6">
            <a:extLst>
              <a:ext uri="{28A0092B-C50C-407E-A947-70E740481C1C}">
                <a14:useLocalDpi xmlns:a14="http://schemas.microsoft.com/office/drawing/2010/main" val="0"/>
              </a:ext>
            </a:extLst>
          </a:blip>
          <a:srcRect l="30050" t="26111" r="29900" b="41111"/>
          <a:stretch/>
        </p:blipFill>
        <p:spPr>
          <a:xfrm>
            <a:off x="7136036" y="2846989"/>
            <a:ext cx="1316922" cy="1164021"/>
          </a:xfrm>
          <a:prstGeom prst="rect">
            <a:avLst/>
          </a:prstGeom>
        </p:spPr>
      </p:pic>
      <p:pic>
        <p:nvPicPr>
          <p:cNvPr id="22" name="Picture 21"/>
          <p:cNvPicPr>
            <a:picLocks noChangeAspect="1"/>
          </p:cNvPicPr>
          <p:nvPr/>
        </p:nvPicPr>
        <p:blipFill>
          <a:blip r:embed="rId7"/>
          <a:stretch>
            <a:fillRect/>
          </a:stretch>
        </p:blipFill>
        <p:spPr>
          <a:xfrm>
            <a:off x="3635294" y="2800040"/>
            <a:ext cx="1312467" cy="1407087"/>
          </a:xfrm>
          <a:prstGeom prst="rect">
            <a:avLst/>
          </a:prstGeom>
        </p:spPr>
      </p:pic>
    </p:spTree>
    <p:extLst>
      <p:ext uri="{BB962C8B-B14F-4D97-AF65-F5344CB8AC3E}">
        <p14:creationId xmlns:p14="http://schemas.microsoft.com/office/powerpoint/2010/main" val="2504541364"/>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3BD8413-C238-49D7-A4E1-E8FEF1811A0E}"/>
              </a:ext>
            </a:extLst>
          </p:cNvPr>
          <p:cNvSpPr>
            <a:spLocks noGrp="1"/>
          </p:cNvSpPr>
          <p:nvPr>
            <p:ph type="title"/>
          </p:nvPr>
        </p:nvSpPr>
        <p:spPr>
          <a:xfrm>
            <a:off x="908050" y="4438750"/>
            <a:ext cx="7781544" cy="859055"/>
          </a:xfrm>
        </p:spPr>
        <p:txBody>
          <a:bodyPr/>
          <a:lstStyle/>
          <a:p>
            <a:r>
              <a:rPr lang="en-US" dirty="0" smtClean="0"/>
              <a:t>Python Programing</a:t>
            </a:r>
            <a:endParaRPr lang="en-US" dirty="0"/>
          </a:p>
        </p:txBody>
      </p:sp>
      <p:sp>
        <p:nvSpPr>
          <p:cNvPr id="5" name="Text Placeholder 4">
            <a:extLst>
              <a:ext uri="{FF2B5EF4-FFF2-40B4-BE49-F238E27FC236}">
                <a16:creationId xmlns:a16="http://schemas.microsoft.com/office/drawing/2014/main" xmlns="" id="{0A95F4DE-39B7-4CE2-BC1E-8B8AE662A895}"/>
              </a:ext>
            </a:extLst>
          </p:cNvPr>
          <p:cNvSpPr>
            <a:spLocks noGrp="1"/>
          </p:cNvSpPr>
          <p:nvPr>
            <p:ph type="body" idx="1"/>
          </p:nvPr>
        </p:nvSpPr>
        <p:spPr>
          <a:xfrm>
            <a:off x="908050" y="5297805"/>
            <a:ext cx="6803136" cy="365760"/>
          </a:xfrm>
        </p:spPr>
        <p:txBody>
          <a:bodyPr/>
          <a:lstStyle/>
          <a:p>
            <a:r>
              <a:rPr lang="en-US" dirty="0" smtClean="0"/>
              <a:t>Introduction</a:t>
            </a:r>
            <a:endParaRPr lang="en-US" dirty="0"/>
          </a:p>
        </p:txBody>
      </p:sp>
      <p:sp>
        <p:nvSpPr>
          <p:cNvPr id="2" name="Slide Number Placeholder 1">
            <a:extLst>
              <a:ext uri="{FF2B5EF4-FFF2-40B4-BE49-F238E27FC236}">
                <a16:creationId xmlns:a16="http://schemas.microsoft.com/office/drawing/2014/main" xmlns="" id="{0B24BF10-2B55-43AB-9F77-F1A1410384A9}"/>
              </a:ext>
            </a:extLst>
          </p:cNvPr>
          <p:cNvSpPr>
            <a:spLocks noGrp="1"/>
          </p:cNvSpPr>
          <p:nvPr>
            <p:ph type="sldNum" sz="quarter" idx="12"/>
          </p:nvPr>
        </p:nvSpPr>
        <p:spPr/>
        <p:txBody>
          <a:bodyPr/>
          <a:lstStyle/>
          <a:p>
            <a:fld id="{C263D6C4-4840-40CC-AC84-17E24B3B7BDE}" type="slidenum">
              <a:rPr lang="en-US" smtClean="0"/>
              <a:pPr/>
              <a:t>9</a:t>
            </a:fld>
            <a:endParaRPr lang="en-US" dirty="0"/>
          </a:p>
        </p:txBody>
      </p:sp>
      <p:pic>
        <p:nvPicPr>
          <p:cNvPr id="3" name="Picture 2"/>
          <p:cNvPicPr>
            <a:picLocks noChangeAspect="1"/>
          </p:cNvPicPr>
          <p:nvPr/>
        </p:nvPicPr>
        <p:blipFill rotWithShape="1">
          <a:blip r:embed="rId2"/>
          <a:srcRect l="22069" t="20492" r="21015" b="17447"/>
          <a:stretch/>
        </p:blipFill>
        <p:spPr>
          <a:xfrm>
            <a:off x="5946226" y="803208"/>
            <a:ext cx="5509174" cy="3379470"/>
          </a:xfrm>
          <a:prstGeom prst="rect">
            <a:avLst/>
          </a:prstGeom>
        </p:spPr>
      </p:pic>
    </p:spTree>
    <p:extLst>
      <p:ext uri="{BB962C8B-B14F-4D97-AF65-F5344CB8AC3E}">
        <p14:creationId xmlns:p14="http://schemas.microsoft.com/office/powerpoint/2010/main" val="3707832961"/>
      </p:ext>
    </p:extLst>
  </p:cSld>
  <p:clrMapOvr>
    <a:masterClrMapping/>
  </p:clrMapOvr>
  <p:transition spd="slow">
    <p:randomBar dir="vert"/>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757914-1161-4661-9696-421FD6935CDD}">
  <ds:schemaRef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s>
</ds:datastoreItem>
</file>

<file path=customXml/itemProps3.xml><?xml version="1.0" encoding="utf-8"?>
<ds:datastoreItem xmlns:ds="http://schemas.openxmlformats.org/officeDocument/2006/customXml" ds:itemID="{5B26E0C9-B2AA-42E6-97B6-E1B7D9EAF1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0</TotalTime>
  <Words>1093</Words>
  <Application>Microsoft Office PowerPoint</Application>
  <PresentationFormat>Widescreen</PresentationFormat>
  <Paragraphs>319</Paragraphs>
  <Slides>31</Slides>
  <Notes>8</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31</vt:i4>
      </vt:variant>
    </vt:vector>
  </HeadingPairs>
  <TitlesOfParts>
    <vt:vector size="51" baseType="lpstr">
      <vt:lpstr>Arial Unicode MS</vt:lpstr>
      <vt:lpstr>Arial</vt:lpstr>
      <vt:lpstr>Britannic Bold</vt:lpstr>
      <vt:lpstr>Calibri</vt:lpstr>
      <vt:lpstr>Calibri Light</vt:lpstr>
      <vt:lpstr>Consolas</vt:lpstr>
      <vt:lpstr>Courier New</vt:lpstr>
      <vt:lpstr>Franklin Gothic Book</vt:lpstr>
      <vt:lpstr>Garamond</vt:lpstr>
      <vt:lpstr>Rockwell</vt:lpstr>
      <vt:lpstr>Rockwell Extra Bold</vt:lpstr>
      <vt:lpstr>Segoe UI</vt:lpstr>
      <vt:lpstr>Tahoma</vt:lpstr>
      <vt:lpstr>Trade Gothic LT Pro</vt:lpstr>
      <vt:lpstr>Trebuchet MS</vt:lpstr>
      <vt:lpstr>urw-din</vt:lpstr>
      <vt:lpstr>Wingdings</vt:lpstr>
      <vt:lpstr>Office Theme</vt:lpstr>
      <vt:lpstr>1_Office Theme</vt:lpstr>
      <vt:lpstr>6_Office Theme</vt:lpstr>
      <vt:lpstr>MACHINE LEARNING</vt:lpstr>
      <vt:lpstr>Content</vt:lpstr>
      <vt:lpstr>Roadmap</vt:lpstr>
      <vt:lpstr>Roadmap</vt:lpstr>
      <vt:lpstr>Introduction</vt:lpstr>
      <vt:lpstr>PowerPoint Presentation</vt:lpstr>
      <vt:lpstr>Machine learning is the practice of programming computers to learn from data”   - Rudolph Russell</vt:lpstr>
      <vt:lpstr>Overview</vt:lpstr>
      <vt:lpstr>Python Programing</vt:lpstr>
      <vt:lpstr>Why python is popular?</vt:lpstr>
      <vt:lpstr>Use of python in industry</vt:lpstr>
      <vt:lpstr>Career Opportunities</vt:lpstr>
      <vt:lpstr>Real world example of Python</vt:lpstr>
      <vt:lpstr>Real world example of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Types In Python</vt:lpstr>
      <vt:lpstr>Data Types In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2022-03-04T11:41:59Z</dcterms:created>
  <dcterms:modified xsi:type="dcterms:W3CDTF">2022-03-15T13:58:13Z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